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  <p:sldMasterId id="2147483751" r:id="rId2"/>
    <p:sldMasterId id="2147483805" r:id="rId3"/>
  </p:sldMasterIdLst>
  <p:notesMasterIdLst>
    <p:notesMasterId r:id="rId22"/>
  </p:notesMasterIdLst>
  <p:sldIdLst>
    <p:sldId id="292" r:id="rId4"/>
    <p:sldId id="257" r:id="rId5"/>
    <p:sldId id="269" r:id="rId6"/>
    <p:sldId id="266" r:id="rId7"/>
    <p:sldId id="273" r:id="rId8"/>
    <p:sldId id="285" r:id="rId9"/>
    <p:sldId id="274" r:id="rId10"/>
    <p:sldId id="272" r:id="rId11"/>
    <p:sldId id="287" r:id="rId12"/>
    <p:sldId id="261" r:id="rId13"/>
    <p:sldId id="262" r:id="rId14"/>
    <p:sldId id="259" r:id="rId15"/>
    <p:sldId id="286" r:id="rId16"/>
    <p:sldId id="263" r:id="rId17"/>
    <p:sldId id="283" r:id="rId18"/>
    <p:sldId id="284" r:id="rId19"/>
    <p:sldId id="264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22" autoAdjust="0"/>
  </p:normalViewPr>
  <p:slideViewPr>
    <p:cSldViewPr snapToObjects="1">
      <p:cViewPr varScale="1">
        <p:scale>
          <a:sx n="79" d="100"/>
          <a:sy n="79" d="100"/>
        </p:scale>
        <p:origin x="69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6C80A-A59D-4406-ACC3-A396DF11FF2B}" type="doc">
      <dgm:prSet loTypeId="urn:microsoft.com/office/officeart/2005/8/layout/process3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1EDD56F4-BA17-4A2B-AFE4-9938F119A289}">
      <dgm:prSet phldrT="[Szöveg]" custT="1"/>
      <dgm:spPr/>
      <dgm:t>
        <a:bodyPr/>
        <a:lstStyle/>
        <a:p>
          <a:r>
            <a:rPr lang="hu-HU" sz="2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Módszertani szakasz</a:t>
          </a:r>
          <a:endParaRPr lang="hu-HU" sz="2000" b="1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196E64-EFE4-4F96-9F7C-8F981864DD25}" type="parTrans" cxnId="{979B931D-89BC-47A2-B056-BE4627796064}">
      <dgm:prSet/>
      <dgm:spPr/>
      <dgm:t>
        <a:bodyPr/>
        <a:lstStyle/>
        <a:p>
          <a:endParaRPr lang="hu-HU"/>
        </a:p>
      </dgm:t>
    </dgm:pt>
    <dgm:pt modelId="{0B221C48-106F-4568-B244-BD9658FF22EF}" type="sibTrans" cxnId="{979B931D-89BC-47A2-B056-BE4627796064}">
      <dgm:prSet/>
      <dgm:spPr/>
      <dgm:t>
        <a:bodyPr/>
        <a:lstStyle/>
        <a:p>
          <a:endParaRPr lang="hu-HU"/>
        </a:p>
      </dgm:t>
    </dgm:pt>
    <dgm:pt modelId="{2E197766-2F4F-4508-BCCD-C39513F289C7}">
      <dgm:prSet phldrT="[Szöveg]" custT="1"/>
      <dgm:spPr/>
      <dgm:t>
        <a:bodyPr/>
        <a:lstStyle/>
        <a:p>
          <a:pPr marL="0" indent="0"/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Projekttartalmak megismerése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744BD4-CF91-41D9-B497-F7BE890649FA}" type="parTrans" cxnId="{42144302-0F59-4096-8798-37D54CED27B8}">
      <dgm:prSet/>
      <dgm:spPr/>
      <dgm:t>
        <a:bodyPr/>
        <a:lstStyle/>
        <a:p>
          <a:endParaRPr lang="hu-HU"/>
        </a:p>
      </dgm:t>
    </dgm:pt>
    <dgm:pt modelId="{816D336A-E0F4-46D3-8E5E-6B6C9280EDCD}" type="sibTrans" cxnId="{42144302-0F59-4096-8798-37D54CED27B8}">
      <dgm:prSet/>
      <dgm:spPr/>
      <dgm:t>
        <a:bodyPr/>
        <a:lstStyle/>
        <a:p>
          <a:endParaRPr lang="hu-HU"/>
        </a:p>
      </dgm:t>
    </dgm:pt>
    <dgm:pt modelId="{9DA162D9-ADE3-4376-9095-A687FECABDD8}">
      <dgm:prSet phldrT="[Szöveg]" custT="1"/>
      <dgm:spPr/>
      <dgm:t>
        <a:bodyPr/>
        <a:lstStyle/>
        <a:p>
          <a:r>
            <a:rPr lang="hu-HU" sz="2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Monitoring-szakasz</a:t>
          </a:r>
          <a:endParaRPr lang="hu-HU" sz="2000" b="1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9AA07C-9F43-4543-BA82-F0045B78E852}" type="parTrans" cxnId="{FB8868F2-335E-421C-9A33-D6ECD89677C7}">
      <dgm:prSet/>
      <dgm:spPr/>
      <dgm:t>
        <a:bodyPr/>
        <a:lstStyle/>
        <a:p>
          <a:endParaRPr lang="hu-HU"/>
        </a:p>
      </dgm:t>
    </dgm:pt>
    <dgm:pt modelId="{25195CFA-3ACF-4997-8F5F-963891CC8D5C}" type="sibTrans" cxnId="{FB8868F2-335E-421C-9A33-D6ECD89677C7}">
      <dgm:prSet/>
      <dgm:spPr/>
      <dgm:t>
        <a:bodyPr/>
        <a:lstStyle/>
        <a:p>
          <a:endParaRPr lang="hu-HU"/>
        </a:p>
      </dgm:t>
    </dgm:pt>
    <dgm:pt modelId="{F3F99FDD-7CD7-4F30-9AA6-0B17BFB27349}">
      <dgm:prSet phldrT="[Szöveg]" custT="1"/>
      <dgm:spPr/>
      <dgm:t>
        <a:bodyPr/>
        <a:lstStyle/>
        <a:p>
          <a:pPr marL="0" indent="0"/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Folyamatos jelenlét a </a:t>
          </a:r>
          <a:r>
            <a:rPr lang="hu-H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KÖFOP-projektek</a:t>
          </a:r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 életében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9B942-33D7-49BA-87DC-E4407F8B6335}" type="parTrans" cxnId="{B1207226-101A-481E-A699-BFDEDE67A7B8}">
      <dgm:prSet/>
      <dgm:spPr/>
      <dgm:t>
        <a:bodyPr/>
        <a:lstStyle/>
        <a:p>
          <a:endParaRPr lang="hu-HU"/>
        </a:p>
      </dgm:t>
    </dgm:pt>
    <dgm:pt modelId="{3D85AD2F-5FCF-4792-A457-2AA34B277A92}" type="sibTrans" cxnId="{B1207226-101A-481E-A699-BFDEDE67A7B8}">
      <dgm:prSet/>
      <dgm:spPr/>
      <dgm:t>
        <a:bodyPr/>
        <a:lstStyle/>
        <a:p>
          <a:endParaRPr lang="hu-HU"/>
        </a:p>
      </dgm:t>
    </dgm:pt>
    <dgm:pt modelId="{4BB27518-356B-4C4E-9F6D-C527999C88A4}">
      <dgm:prSet phldrT="[Szöveg]" custT="1"/>
      <dgm:spPr/>
      <dgm:t>
        <a:bodyPr/>
        <a:lstStyle/>
        <a:p>
          <a:r>
            <a:rPr lang="hu-HU" sz="2000" b="1" dirty="0" err="1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KÖFOP-zárás</a:t>
          </a:r>
          <a:r>
            <a:rPr lang="hu-HU" sz="2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hu-HU" sz="2000" b="1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5D890C-E593-44B5-AC53-83AD09A9BEB0}" type="parTrans" cxnId="{B2678C64-B344-400E-997C-81B3BE99C82E}">
      <dgm:prSet/>
      <dgm:spPr/>
      <dgm:t>
        <a:bodyPr/>
        <a:lstStyle/>
        <a:p>
          <a:endParaRPr lang="hu-HU"/>
        </a:p>
      </dgm:t>
    </dgm:pt>
    <dgm:pt modelId="{63A3F316-6ACD-4854-B491-86387F4661E2}" type="sibTrans" cxnId="{B2678C64-B344-400E-997C-81B3BE99C82E}">
      <dgm:prSet/>
      <dgm:spPr/>
      <dgm:t>
        <a:bodyPr/>
        <a:lstStyle/>
        <a:p>
          <a:endParaRPr lang="hu-HU"/>
        </a:p>
      </dgm:t>
    </dgm:pt>
    <dgm:pt modelId="{EC09DBE0-F65E-47BB-893D-BA8D0C70DBCF}">
      <dgm:prSet phldrT="[Szöveg]" custT="1"/>
      <dgm:spPr/>
      <dgm:t>
        <a:bodyPr/>
        <a:lstStyle/>
        <a:p>
          <a:pPr marL="0" indent="0"/>
          <a:r>
            <a:rPr lang="hu-H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JÁPM-ek</a:t>
          </a:r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 rendezése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7C0B36-8E60-4442-95D5-3C63C73702EF}" type="parTrans" cxnId="{6EC94B77-D258-49CD-A650-62976D05BED1}">
      <dgm:prSet/>
      <dgm:spPr/>
      <dgm:t>
        <a:bodyPr/>
        <a:lstStyle/>
        <a:p>
          <a:endParaRPr lang="hu-HU"/>
        </a:p>
      </dgm:t>
    </dgm:pt>
    <dgm:pt modelId="{2F8CC450-5F78-4470-BA6E-E4307AE807B0}" type="sibTrans" cxnId="{6EC94B77-D258-49CD-A650-62976D05BED1}">
      <dgm:prSet/>
      <dgm:spPr/>
      <dgm:t>
        <a:bodyPr/>
        <a:lstStyle/>
        <a:p>
          <a:endParaRPr lang="hu-HU"/>
        </a:p>
      </dgm:t>
    </dgm:pt>
    <dgm:pt modelId="{2BCCA3BA-5A8B-4916-923A-736345D4AC74}">
      <dgm:prSet phldrT="[Szöveg]" custT="1"/>
      <dgm:spPr/>
      <dgm:t>
        <a:bodyPr/>
        <a:lstStyle/>
        <a:p>
          <a:pPr marL="0" indent="0"/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Mérési időpontok rögzítése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4ACBAF-0384-4FF5-8831-041B84522BA5}" type="parTrans" cxnId="{7FC829B9-D5D6-4595-9654-2C9CF60AF60D}">
      <dgm:prSet/>
      <dgm:spPr/>
      <dgm:t>
        <a:bodyPr/>
        <a:lstStyle/>
        <a:p>
          <a:endParaRPr lang="hu-HU"/>
        </a:p>
      </dgm:t>
    </dgm:pt>
    <dgm:pt modelId="{3C25BE57-BACC-4DB4-ADC8-391820ECB973}" type="sibTrans" cxnId="{7FC829B9-D5D6-4595-9654-2C9CF60AF60D}">
      <dgm:prSet/>
      <dgm:spPr/>
      <dgm:t>
        <a:bodyPr/>
        <a:lstStyle/>
        <a:p>
          <a:endParaRPr lang="hu-HU"/>
        </a:p>
      </dgm:t>
    </dgm:pt>
    <dgm:pt modelId="{7F9C4296-CF3E-4188-A0AF-4AF50E783D17}">
      <dgm:prSet phldrT="[Szöveg]" custT="1"/>
      <dgm:spPr/>
      <dgm:t>
        <a:bodyPr/>
        <a:lstStyle/>
        <a:p>
          <a:pPr marL="0" indent="0"/>
          <a:r>
            <a:rPr lang="hu-H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JÁPM-vállalások</a:t>
          </a:r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 rögzítése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6C19A-2BD3-4702-A87F-CE555DA0C7F3}" type="parTrans" cxnId="{F0FBFE45-DEC2-477A-BB5C-CC327D621A8D}">
      <dgm:prSet/>
      <dgm:spPr/>
      <dgm:t>
        <a:bodyPr/>
        <a:lstStyle/>
        <a:p>
          <a:endParaRPr lang="hu-HU"/>
        </a:p>
      </dgm:t>
    </dgm:pt>
    <dgm:pt modelId="{678E5050-8012-40C4-B435-DF103F491518}" type="sibTrans" cxnId="{F0FBFE45-DEC2-477A-BB5C-CC327D621A8D}">
      <dgm:prSet/>
      <dgm:spPr/>
      <dgm:t>
        <a:bodyPr/>
        <a:lstStyle/>
        <a:p>
          <a:endParaRPr lang="hu-HU"/>
        </a:p>
      </dgm:t>
    </dgm:pt>
    <dgm:pt modelId="{49A61663-E6E6-4219-8640-3F3E06918198}">
      <dgm:prSet phldrT="[Szöveg]" custT="1"/>
      <dgm:spPr/>
      <dgm:t>
        <a:bodyPr/>
        <a:lstStyle/>
        <a:p>
          <a:pPr marL="0" indent="0"/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Mérési módszerek rögzítése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25CC9-C070-4D13-B88E-9EDEEBA1C4AB}" type="parTrans" cxnId="{2A2933BC-100F-4CAE-AA02-0B172D65D6E1}">
      <dgm:prSet/>
      <dgm:spPr/>
      <dgm:t>
        <a:bodyPr/>
        <a:lstStyle/>
        <a:p>
          <a:endParaRPr lang="hu-HU"/>
        </a:p>
      </dgm:t>
    </dgm:pt>
    <dgm:pt modelId="{701A2EA4-B9B1-4AB2-AB84-B54ACFF44089}" type="sibTrans" cxnId="{2A2933BC-100F-4CAE-AA02-0B172D65D6E1}">
      <dgm:prSet/>
      <dgm:spPr/>
      <dgm:t>
        <a:bodyPr/>
        <a:lstStyle/>
        <a:p>
          <a:endParaRPr lang="hu-HU"/>
        </a:p>
      </dgm:t>
    </dgm:pt>
    <dgm:pt modelId="{502112D8-32E2-4866-9960-F022A9BA5290}">
      <dgm:prSet phldrT="[Szöveg]" custT="1"/>
      <dgm:spPr/>
      <dgm:t>
        <a:bodyPr/>
        <a:lstStyle/>
        <a:p>
          <a:pPr marL="0" indent="0"/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hu-H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TSZ-melléklet</a:t>
          </a:r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 része lesz a Módszertani Összefoglaló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7FAF57-08F3-4EAC-B863-AE9D8AFF48B9}" type="parTrans" cxnId="{D6A978A7-12F9-46FD-A67F-E6552F691544}">
      <dgm:prSet/>
      <dgm:spPr/>
      <dgm:t>
        <a:bodyPr/>
        <a:lstStyle/>
        <a:p>
          <a:endParaRPr lang="hu-HU"/>
        </a:p>
      </dgm:t>
    </dgm:pt>
    <dgm:pt modelId="{E13FAC83-187B-4CD8-816C-E3C8215DFC3E}" type="sibTrans" cxnId="{D6A978A7-12F9-46FD-A67F-E6552F691544}">
      <dgm:prSet/>
      <dgm:spPr/>
      <dgm:t>
        <a:bodyPr/>
        <a:lstStyle/>
        <a:p>
          <a:endParaRPr lang="hu-HU"/>
        </a:p>
      </dgm:t>
    </dgm:pt>
    <dgm:pt modelId="{56F3F6EA-1FC5-4AEF-9F8F-7511B5307DD0}">
      <dgm:prSet phldrT="[Szöveg]" custT="1"/>
      <dgm:spPr/>
      <dgm:t>
        <a:bodyPr/>
        <a:lstStyle/>
        <a:p>
          <a:pPr marL="0" indent="0"/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A projekttartalmak </a:t>
          </a:r>
          <a:r>
            <a:rPr lang="hu-H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aktualizálása</a:t>
          </a:r>
          <a:endParaRPr lang="hu-H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345ED6-DF8F-475E-947A-278C91C913C6}" type="parTrans" cxnId="{F51A721D-CCD2-4EEB-B5BD-E2DB86CC9679}">
      <dgm:prSet/>
      <dgm:spPr/>
      <dgm:t>
        <a:bodyPr/>
        <a:lstStyle/>
        <a:p>
          <a:endParaRPr lang="hu-HU"/>
        </a:p>
      </dgm:t>
    </dgm:pt>
    <dgm:pt modelId="{E3DAFEA6-3FE6-4FFB-9EDA-F5A6F80A0B41}" type="sibTrans" cxnId="{F51A721D-CCD2-4EEB-B5BD-E2DB86CC9679}">
      <dgm:prSet/>
      <dgm:spPr/>
      <dgm:t>
        <a:bodyPr/>
        <a:lstStyle/>
        <a:p>
          <a:endParaRPr lang="hu-HU"/>
        </a:p>
      </dgm:t>
    </dgm:pt>
    <dgm:pt modelId="{711EA060-5577-40F0-85E1-0AAB6981DB85}">
      <dgm:prSet phldrT="[Szöveg]" custT="1"/>
      <dgm:spPr/>
      <dgm:t>
        <a:bodyPr/>
        <a:lstStyle/>
        <a:p>
          <a:pPr marL="0" indent="0"/>
          <a:r>
            <a:rPr lang="hu-H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JÁPM-ek</a:t>
          </a:r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nyomon követése</a:t>
          </a:r>
          <a:endParaRPr lang="hu-H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2E6E5A-DFEA-4337-8E3F-1E3D1F6ED5C4}" type="parTrans" cxnId="{C809FC45-C559-41D8-935B-C409136D35A3}">
      <dgm:prSet/>
      <dgm:spPr/>
      <dgm:t>
        <a:bodyPr/>
        <a:lstStyle/>
        <a:p>
          <a:endParaRPr lang="hu-HU"/>
        </a:p>
      </dgm:t>
    </dgm:pt>
    <dgm:pt modelId="{6FD00226-06BF-44F5-A525-C6F4E9ED99FD}" type="sibTrans" cxnId="{C809FC45-C559-41D8-935B-C409136D35A3}">
      <dgm:prSet/>
      <dgm:spPr/>
      <dgm:t>
        <a:bodyPr/>
        <a:lstStyle/>
        <a:p>
          <a:endParaRPr lang="hu-HU"/>
        </a:p>
      </dgm:t>
    </dgm:pt>
    <dgm:pt modelId="{DDB3E9F4-4E48-4265-BA2A-1131772A6FC9}">
      <dgm:prSet phldrT="[Szöveg]" custT="1"/>
      <dgm:spPr/>
      <dgm:t>
        <a:bodyPr/>
        <a:lstStyle/>
        <a:p>
          <a:pPr marL="0" indent="0"/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Monitoring-szakasz kiértékelése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78AA3-7D20-462E-B09A-99E5B1A0BA57}" type="parTrans" cxnId="{06F11F42-8722-40DB-AB5E-03CCA1BE967F}">
      <dgm:prSet/>
      <dgm:spPr/>
      <dgm:t>
        <a:bodyPr/>
        <a:lstStyle/>
        <a:p>
          <a:endParaRPr lang="hu-HU"/>
        </a:p>
      </dgm:t>
    </dgm:pt>
    <dgm:pt modelId="{D8052733-9139-44F7-ABE5-9F9FDBB0E7CE}" type="sibTrans" cxnId="{06F11F42-8722-40DB-AB5E-03CCA1BE967F}">
      <dgm:prSet/>
      <dgm:spPr/>
      <dgm:t>
        <a:bodyPr/>
        <a:lstStyle/>
        <a:p>
          <a:endParaRPr lang="hu-HU"/>
        </a:p>
      </dgm:t>
    </dgm:pt>
    <dgm:pt modelId="{D3CE62DB-724F-4138-B1C5-7A5B499B0AAF}">
      <dgm:prSet phldrT="[Szöveg]" custT="1"/>
      <dgm:spPr/>
      <dgm:t>
        <a:bodyPr/>
        <a:lstStyle/>
        <a:p>
          <a:pPr marL="0" indent="0"/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Interpretációs terek létrehozása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A17746-C904-4C3F-B3B5-45B8A8721908}" type="parTrans" cxnId="{7DC847CC-23AF-47F8-BF6F-70CD2EEEBBBE}">
      <dgm:prSet/>
      <dgm:spPr/>
      <dgm:t>
        <a:bodyPr/>
        <a:lstStyle/>
        <a:p>
          <a:endParaRPr lang="hu-HU"/>
        </a:p>
      </dgm:t>
    </dgm:pt>
    <dgm:pt modelId="{767C8371-7798-4EC7-A77C-F48EE6573606}" type="sibTrans" cxnId="{7DC847CC-23AF-47F8-BF6F-70CD2EEEBBBE}">
      <dgm:prSet/>
      <dgm:spPr/>
      <dgm:t>
        <a:bodyPr/>
        <a:lstStyle/>
        <a:p>
          <a:endParaRPr lang="hu-HU"/>
        </a:p>
      </dgm:t>
    </dgm:pt>
    <dgm:pt modelId="{9DD0B433-6058-4D90-AD44-E94CB0A92E83}">
      <dgm:prSet phldrT="[Szöveg]" custT="1"/>
      <dgm:spPr/>
      <dgm:t>
        <a:bodyPr/>
        <a:lstStyle/>
        <a:p>
          <a:pPr marL="0" indent="0"/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Szükséges </a:t>
          </a:r>
          <a:r>
            <a:rPr lang="hu-H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módosítások</a:t>
          </a:r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 átvezetése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5EFE97-3E56-481B-9757-F3CAC966B14B}" type="parTrans" cxnId="{431630B1-D7D4-4F31-BFD6-0F80DE049257}">
      <dgm:prSet/>
      <dgm:spPr/>
      <dgm:t>
        <a:bodyPr/>
        <a:lstStyle/>
        <a:p>
          <a:endParaRPr lang="hu-HU"/>
        </a:p>
      </dgm:t>
    </dgm:pt>
    <dgm:pt modelId="{5D251AC1-27EA-481E-9454-FD7F0D1C7C1B}" type="sibTrans" cxnId="{431630B1-D7D4-4F31-BFD6-0F80DE049257}">
      <dgm:prSet/>
      <dgm:spPr/>
      <dgm:t>
        <a:bodyPr/>
        <a:lstStyle/>
        <a:p>
          <a:endParaRPr lang="hu-HU"/>
        </a:p>
      </dgm:t>
    </dgm:pt>
    <dgm:pt modelId="{F97BE677-5F5B-45DB-B7E9-92D274A0624B}">
      <dgm:prSet phldrT="[Szöveg]" custT="1"/>
      <dgm:spPr/>
      <dgm:t>
        <a:bodyPr/>
        <a:lstStyle/>
        <a:p>
          <a:pPr marL="0" indent="0"/>
          <a:r>
            <a:rPr lang="hu-H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KÖFOP-zárótanulmány</a:t>
          </a:r>
          <a:r>
            <a:rPr lang="hu-HU" sz="1400" dirty="0" smtClean="0">
              <a:latin typeface="Arial" panose="020B0604020202020204" pitchFamily="34" charset="0"/>
              <a:cs typeface="Arial" panose="020B0604020202020204" pitchFamily="34" charset="0"/>
            </a:rPr>
            <a:t> elkészítése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68D79-49DA-424F-8346-256EB8C20F2A}" type="parTrans" cxnId="{24FE8854-5075-4B8C-A585-CF52A294D71C}">
      <dgm:prSet/>
      <dgm:spPr/>
      <dgm:t>
        <a:bodyPr/>
        <a:lstStyle/>
        <a:p>
          <a:endParaRPr lang="hu-HU"/>
        </a:p>
      </dgm:t>
    </dgm:pt>
    <dgm:pt modelId="{CB301419-43CB-4F48-BA05-B4EF53E375AE}" type="sibTrans" cxnId="{24FE8854-5075-4B8C-A585-CF52A294D71C}">
      <dgm:prSet/>
      <dgm:spPr/>
      <dgm:t>
        <a:bodyPr/>
        <a:lstStyle/>
        <a:p>
          <a:endParaRPr lang="hu-HU"/>
        </a:p>
      </dgm:t>
    </dgm:pt>
    <dgm:pt modelId="{5DCE7BAB-A172-4F30-AFAB-60503D8C5358}">
      <dgm:prSet phldrT="[Szöveg]" custT="1"/>
      <dgm:spPr/>
      <dgm:t>
        <a:bodyPr/>
        <a:lstStyle/>
        <a:p>
          <a:pPr marL="0" indent="0"/>
          <a:r>
            <a:rPr lang="hu-H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Riportolás</a:t>
          </a:r>
          <a:endParaRPr lang="hu-H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29AD19-3C8C-42DC-9762-2EBBAF460CAD}" type="parTrans" cxnId="{D3A258D8-35C9-463A-87D9-83185B23FAAA}">
      <dgm:prSet/>
      <dgm:spPr/>
      <dgm:t>
        <a:bodyPr/>
        <a:lstStyle/>
        <a:p>
          <a:endParaRPr lang="hu-HU"/>
        </a:p>
      </dgm:t>
    </dgm:pt>
    <dgm:pt modelId="{B6CF8939-FAE2-4AF2-94FA-D7CBB213A540}" type="sibTrans" cxnId="{D3A258D8-35C9-463A-87D9-83185B23FAAA}">
      <dgm:prSet/>
      <dgm:spPr/>
      <dgm:t>
        <a:bodyPr/>
        <a:lstStyle/>
        <a:p>
          <a:endParaRPr lang="hu-HU"/>
        </a:p>
      </dgm:t>
    </dgm:pt>
    <dgm:pt modelId="{31B6E9CC-E375-4466-A59B-C70C1942ADC4}" type="pres">
      <dgm:prSet presAssocID="{9E06C80A-A59D-4406-ACC3-A396DF11FF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9AFAF65-C30C-471B-B409-B5817D247088}" type="pres">
      <dgm:prSet presAssocID="{1EDD56F4-BA17-4A2B-AFE4-9938F119A289}" presName="composite" presStyleCnt="0"/>
      <dgm:spPr/>
    </dgm:pt>
    <dgm:pt modelId="{569DA632-C178-49D4-A7DC-9A7A4F897988}" type="pres">
      <dgm:prSet presAssocID="{1EDD56F4-BA17-4A2B-AFE4-9938F119A28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1B8C0B-D4E5-4107-B9A5-FD042F4CBCF8}" type="pres">
      <dgm:prSet presAssocID="{1EDD56F4-BA17-4A2B-AFE4-9938F119A289}" presName="parSh" presStyleLbl="node1" presStyleIdx="0" presStyleCnt="3" custScaleY="230916" custLinFactY="-32699" custLinFactNeighborY="-100000"/>
      <dgm:spPr/>
      <dgm:t>
        <a:bodyPr/>
        <a:lstStyle/>
        <a:p>
          <a:endParaRPr lang="hu-HU"/>
        </a:p>
      </dgm:t>
    </dgm:pt>
    <dgm:pt modelId="{42D5403A-927E-45EF-A8AF-DA1CF977F61A}" type="pres">
      <dgm:prSet presAssocID="{1EDD56F4-BA17-4A2B-AFE4-9938F119A289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C383A8-4A6F-467A-8D54-9B5F0655AF01}" type="pres">
      <dgm:prSet presAssocID="{0B221C48-106F-4568-B244-BD9658FF22EF}" presName="sibTrans" presStyleLbl="sibTrans2D1" presStyleIdx="0" presStyleCnt="2"/>
      <dgm:spPr/>
      <dgm:t>
        <a:bodyPr/>
        <a:lstStyle/>
        <a:p>
          <a:endParaRPr lang="hu-HU"/>
        </a:p>
      </dgm:t>
    </dgm:pt>
    <dgm:pt modelId="{20EB556F-2498-4B32-BD8E-A607037BC5BB}" type="pres">
      <dgm:prSet presAssocID="{0B221C48-106F-4568-B244-BD9658FF22EF}" presName="connTx" presStyleLbl="sibTrans2D1" presStyleIdx="0" presStyleCnt="2"/>
      <dgm:spPr/>
      <dgm:t>
        <a:bodyPr/>
        <a:lstStyle/>
        <a:p>
          <a:endParaRPr lang="hu-HU"/>
        </a:p>
      </dgm:t>
    </dgm:pt>
    <dgm:pt modelId="{86175BCF-6895-45AE-A1C6-393ECB8EBD88}" type="pres">
      <dgm:prSet presAssocID="{9DA162D9-ADE3-4376-9095-A687FECABDD8}" presName="composite" presStyleCnt="0"/>
      <dgm:spPr/>
    </dgm:pt>
    <dgm:pt modelId="{C64F4CB0-E021-41DA-A204-F69C8A9688EE}" type="pres">
      <dgm:prSet presAssocID="{9DA162D9-ADE3-4376-9095-A687FECABDD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2A5EDA-F31F-4B21-AD56-65C44051D61B}" type="pres">
      <dgm:prSet presAssocID="{9DA162D9-ADE3-4376-9095-A687FECABDD8}" presName="parSh" presStyleLbl="node1" presStyleIdx="1" presStyleCnt="3" custScaleY="230742" custLinFactY="-32798" custLinFactNeighborY="-100000"/>
      <dgm:spPr/>
      <dgm:t>
        <a:bodyPr/>
        <a:lstStyle/>
        <a:p>
          <a:endParaRPr lang="hu-HU"/>
        </a:p>
      </dgm:t>
    </dgm:pt>
    <dgm:pt modelId="{19ED1929-F6F8-44BE-A03C-8C22DE4F74EB}" type="pres">
      <dgm:prSet presAssocID="{9DA162D9-ADE3-4376-9095-A687FECABDD8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B6E3BFB-1DD9-462C-B078-F47B483EA9BB}" type="pres">
      <dgm:prSet presAssocID="{25195CFA-3ACF-4997-8F5F-963891CC8D5C}" presName="sibTrans" presStyleLbl="sibTrans2D1" presStyleIdx="1" presStyleCnt="2"/>
      <dgm:spPr/>
      <dgm:t>
        <a:bodyPr/>
        <a:lstStyle/>
        <a:p>
          <a:endParaRPr lang="hu-HU"/>
        </a:p>
      </dgm:t>
    </dgm:pt>
    <dgm:pt modelId="{AD9170D8-FD08-4599-B3ED-33314FAD3093}" type="pres">
      <dgm:prSet presAssocID="{25195CFA-3ACF-4997-8F5F-963891CC8D5C}" presName="connTx" presStyleLbl="sibTrans2D1" presStyleIdx="1" presStyleCnt="2"/>
      <dgm:spPr/>
      <dgm:t>
        <a:bodyPr/>
        <a:lstStyle/>
        <a:p>
          <a:endParaRPr lang="hu-HU"/>
        </a:p>
      </dgm:t>
    </dgm:pt>
    <dgm:pt modelId="{F93ECEC1-3BFF-437F-A2C6-F2E62C1D2B72}" type="pres">
      <dgm:prSet presAssocID="{4BB27518-356B-4C4E-9F6D-C527999C88A4}" presName="composite" presStyleCnt="0"/>
      <dgm:spPr/>
    </dgm:pt>
    <dgm:pt modelId="{0F52F3A3-353C-40B7-9E4D-D9D2D8C7D2F9}" type="pres">
      <dgm:prSet presAssocID="{4BB27518-356B-4C4E-9F6D-C527999C88A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62D14E-12A6-410F-9967-8DBF89E7D53A}" type="pres">
      <dgm:prSet presAssocID="{4BB27518-356B-4C4E-9F6D-C527999C88A4}" presName="parSh" presStyleLbl="node1" presStyleIdx="2" presStyleCnt="3" custScaleY="230766" custLinFactY="-32786" custLinFactNeighborY="-100000"/>
      <dgm:spPr/>
      <dgm:t>
        <a:bodyPr/>
        <a:lstStyle/>
        <a:p>
          <a:endParaRPr lang="hu-HU"/>
        </a:p>
      </dgm:t>
    </dgm:pt>
    <dgm:pt modelId="{3F6DC315-CE49-4C1D-A3DA-CD9DA74E3209}" type="pres">
      <dgm:prSet presAssocID="{4BB27518-356B-4C4E-9F6D-C527999C88A4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54B0641-531D-426B-A7BC-D4F25C5BB42B}" type="presOf" srcId="{2E197766-2F4F-4508-BCCD-C39513F289C7}" destId="{42D5403A-927E-45EF-A8AF-DA1CF977F61A}" srcOrd="0" destOrd="0" presId="urn:microsoft.com/office/officeart/2005/8/layout/process3"/>
    <dgm:cxn modelId="{67FE238E-482A-4332-956F-48791F680E84}" type="presOf" srcId="{9DA162D9-ADE3-4376-9095-A687FECABDD8}" destId="{552A5EDA-F31F-4B21-AD56-65C44051D61B}" srcOrd="1" destOrd="0" presId="urn:microsoft.com/office/officeart/2005/8/layout/process3"/>
    <dgm:cxn modelId="{3B85BC66-699E-487F-A995-23805245DAEF}" type="presOf" srcId="{502112D8-32E2-4866-9960-F022A9BA5290}" destId="{42D5403A-927E-45EF-A8AF-DA1CF977F61A}" srcOrd="0" destOrd="4" presId="urn:microsoft.com/office/officeart/2005/8/layout/process3"/>
    <dgm:cxn modelId="{128A93B8-E4DC-442B-AC8E-4FAE93B9ACC7}" type="presOf" srcId="{D3CE62DB-724F-4138-B1C5-7A5B499B0AAF}" destId="{3F6DC315-CE49-4C1D-A3DA-CD9DA74E3209}" srcOrd="0" destOrd="2" presId="urn:microsoft.com/office/officeart/2005/8/layout/process3"/>
    <dgm:cxn modelId="{FB8868F2-335E-421C-9A33-D6ECD89677C7}" srcId="{9E06C80A-A59D-4406-ACC3-A396DF11FF2B}" destId="{9DA162D9-ADE3-4376-9095-A687FECABDD8}" srcOrd="1" destOrd="0" parTransId="{3C9AA07C-9F43-4543-BA82-F0045B78E852}" sibTransId="{25195CFA-3ACF-4997-8F5F-963891CC8D5C}"/>
    <dgm:cxn modelId="{90D56DB5-D612-42BC-A8DF-77072E2CCA3E}" type="presOf" srcId="{DDB3E9F4-4E48-4265-BA2A-1131772A6FC9}" destId="{3F6DC315-CE49-4C1D-A3DA-CD9DA74E3209}" srcOrd="0" destOrd="1" presId="urn:microsoft.com/office/officeart/2005/8/layout/process3"/>
    <dgm:cxn modelId="{63D023A7-87F5-434B-87E9-A97BF898C040}" type="presOf" srcId="{0B221C48-106F-4568-B244-BD9658FF22EF}" destId="{74C383A8-4A6F-467A-8D54-9B5F0655AF01}" srcOrd="0" destOrd="0" presId="urn:microsoft.com/office/officeart/2005/8/layout/process3"/>
    <dgm:cxn modelId="{F6E5F862-7B46-45A7-8D9B-A6B353411ED6}" type="presOf" srcId="{25195CFA-3ACF-4997-8F5F-963891CC8D5C}" destId="{AD9170D8-FD08-4599-B3ED-33314FAD3093}" srcOrd="1" destOrd="0" presId="urn:microsoft.com/office/officeart/2005/8/layout/process3"/>
    <dgm:cxn modelId="{3FD956F9-127C-4177-8638-1F41CFE2B0DC}" type="presOf" srcId="{9DD0B433-6058-4D90-AD44-E94CB0A92E83}" destId="{19ED1929-F6F8-44BE-A03C-8C22DE4F74EB}" srcOrd="0" destOrd="3" presId="urn:microsoft.com/office/officeart/2005/8/layout/process3"/>
    <dgm:cxn modelId="{431630B1-D7D4-4F31-BFD6-0F80DE049257}" srcId="{9DA162D9-ADE3-4376-9095-A687FECABDD8}" destId="{9DD0B433-6058-4D90-AD44-E94CB0A92E83}" srcOrd="3" destOrd="0" parTransId="{0A5EFE97-3E56-481B-9757-F3CAC966B14B}" sibTransId="{5D251AC1-27EA-481E-9454-FD7F0D1C7C1B}"/>
    <dgm:cxn modelId="{C519F8D9-264B-49C0-B881-E67010AD97D8}" type="presOf" srcId="{56F3F6EA-1FC5-4AEF-9F8F-7511B5307DD0}" destId="{19ED1929-F6F8-44BE-A03C-8C22DE4F74EB}" srcOrd="0" destOrd="1" presId="urn:microsoft.com/office/officeart/2005/8/layout/process3"/>
    <dgm:cxn modelId="{459D3320-07D6-42CB-9DA7-76EBBD6F35BD}" type="presOf" srcId="{EC09DBE0-F65E-47BB-893D-BA8D0C70DBCF}" destId="{3F6DC315-CE49-4C1D-A3DA-CD9DA74E3209}" srcOrd="0" destOrd="0" presId="urn:microsoft.com/office/officeart/2005/8/layout/process3"/>
    <dgm:cxn modelId="{979B931D-89BC-47A2-B056-BE4627796064}" srcId="{9E06C80A-A59D-4406-ACC3-A396DF11FF2B}" destId="{1EDD56F4-BA17-4A2B-AFE4-9938F119A289}" srcOrd="0" destOrd="0" parTransId="{D6196E64-EFE4-4F96-9F7C-8F981864DD25}" sibTransId="{0B221C48-106F-4568-B244-BD9658FF22EF}"/>
    <dgm:cxn modelId="{34C444F2-37B5-41E7-A40F-7B597855E7AF}" type="presOf" srcId="{25195CFA-3ACF-4997-8F5F-963891CC8D5C}" destId="{2B6E3BFB-1DD9-462C-B078-F47B483EA9BB}" srcOrd="0" destOrd="0" presId="urn:microsoft.com/office/officeart/2005/8/layout/process3"/>
    <dgm:cxn modelId="{C809FC45-C559-41D8-935B-C409136D35A3}" srcId="{9DA162D9-ADE3-4376-9095-A687FECABDD8}" destId="{711EA060-5577-40F0-85E1-0AAB6981DB85}" srcOrd="2" destOrd="0" parTransId="{FF2E6E5A-DFEA-4337-8E3F-1E3D1F6ED5C4}" sibTransId="{6FD00226-06BF-44F5-A525-C6F4E9ED99FD}"/>
    <dgm:cxn modelId="{A9454AFE-E2B8-4941-99E7-CC1FFC19133A}" type="presOf" srcId="{7F9C4296-CF3E-4188-A0AF-4AF50E783D17}" destId="{42D5403A-927E-45EF-A8AF-DA1CF977F61A}" srcOrd="0" destOrd="1" presId="urn:microsoft.com/office/officeart/2005/8/layout/process3"/>
    <dgm:cxn modelId="{42144302-0F59-4096-8798-37D54CED27B8}" srcId="{1EDD56F4-BA17-4A2B-AFE4-9938F119A289}" destId="{2E197766-2F4F-4508-BCCD-C39513F289C7}" srcOrd="0" destOrd="0" parTransId="{43744BD4-CF91-41D9-B497-F7BE890649FA}" sibTransId="{816D336A-E0F4-46D3-8E5E-6B6C9280EDCD}"/>
    <dgm:cxn modelId="{66B02F53-73D8-43DB-ABAF-746A6631DD1F}" type="presOf" srcId="{0B221C48-106F-4568-B244-BD9658FF22EF}" destId="{20EB556F-2498-4B32-BD8E-A607037BC5BB}" srcOrd="1" destOrd="0" presId="urn:microsoft.com/office/officeart/2005/8/layout/process3"/>
    <dgm:cxn modelId="{AAB7CAF7-A8C0-40A4-806D-74A52293A78C}" type="presOf" srcId="{9E06C80A-A59D-4406-ACC3-A396DF11FF2B}" destId="{31B6E9CC-E375-4466-A59B-C70C1942ADC4}" srcOrd="0" destOrd="0" presId="urn:microsoft.com/office/officeart/2005/8/layout/process3"/>
    <dgm:cxn modelId="{B4FA6BD6-BF91-49EF-A069-BF418D36A3BC}" type="presOf" srcId="{4BB27518-356B-4C4E-9F6D-C527999C88A4}" destId="{0F52F3A3-353C-40B7-9E4D-D9D2D8C7D2F9}" srcOrd="0" destOrd="0" presId="urn:microsoft.com/office/officeart/2005/8/layout/process3"/>
    <dgm:cxn modelId="{7DC847CC-23AF-47F8-BF6F-70CD2EEEBBBE}" srcId="{4BB27518-356B-4C4E-9F6D-C527999C88A4}" destId="{D3CE62DB-724F-4138-B1C5-7A5B499B0AAF}" srcOrd="2" destOrd="0" parTransId="{54A17746-C904-4C3F-B3B5-45B8A8721908}" sibTransId="{767C8371-7798-4EC7-A77C-F48EE6573606}"/>
    <dgm:cxn modelId="{6EC94B77-D258-49CD-A650-62976D05BED1}" srcId="{4BB27518-356B-4C4E-9F6D-C527999C88A4}" destId="{EC09DBE0-F65E-47BB-893D-BA8D0C70DBCF}" srcOrd="0" destOrd="0" parTransId="{F67C0B36-8E60-4442-95D5-3C63C73702EF}" sibTransId="{2F8CC450-5F78-4470-BA6E-E4307AE807B0}"/>
    <dgm:cxn modelId="{F0FBFE45-DEC2-477A-BB5C-CC327D621A8D}" srcId="{1EDD56F4-BA17-4A2B-AFE4-9938F119A289}" destId="{7F9C4296-CF3E-4188-A0AF-4AF50E783D17}" srcOrd="1" destOrd="0" parTransId="{6086C19A-2BD3-4702-A87F-CE555DA0C7F3}" sibTransId="{678E5050-8012-40C4-B435-DF103F491518}"/>
    <dgm:cxn modelId="{B1207226-101A-481E-A699-BFDEDE67A7B8}" srcId="{9DA162D9-ADE3-4376-9095-A687FECABDD8}" destId="{F3F99FDD-7CD7-4F30-9AA6-0B17BFB27349}" srcOrd="0" destOrd="0" parTransId="{4B19B942-33D7-49BA-87DC-E4407F8B6335}" sibTransId="{3D85AD2F-5FCF-4792-A457-2AA34B277A92}"/>
    <dgm:cxn modelId="{B615A476-3505-466C-85B2-D41DABAA8D5D}" type="presOf" srcId="{5DCE7BAB-A172-4F30-AFAB-60503D8C5358}" destId="{19ED1929-F6F8-44BE-A03C-8C22DE4F74EB}" srcOrd="0" destOrd="4" presId="urn:microsoft.com/office/officeart/2005/8/layout/process3"/>
    <dgm:cxn modelId="{D3A258D8-35C9-463A-87D9-83185B23FAAA}" srcId="{9DA162D9-ADE3-4376-9095-A687FECABDD8}" destId="{5DCE7BAB-A172-4F30-AFAB-60503D8C5358}" srcOrd="4" destOrd="0" parTransId="{F329AD19-3C8C-42DC-9762-2EBBAF460CAD}" sibTransId="{B6CF8939-FAE2-4AF2-94FA-D7CBB213A540}"/>
    <dgm:cxn modelId="{2A2933BC-100F-4CAE-AA02-0B172D65D6E1}" srcId="{1EDD56F4-BA17-4A2B-AFE4-9938F119A289}" destId="{49A61663-E6E6-4219-8640-3F3E06918198}" srcOrd="3" destOrd="0" parTransId="{FE225CC9-C070-4D13-B88E-9EDEEBA1C4AB}" sibTransId="{701A2EA4-B9B1-4AB2-AB84-B54ACFF44089}"/>
    <dgm:cxn modelId="{F10E0977-C399-442E-946C-8A80FD3B6863}" type="presOf" srcId="{F97BE677-5F5B-45DB-B7E9-92D274A0624B}" destId="{3F6DC315-CE49-4C1D-A3DA-CD9DA74E3209}" srcOrd="0" destOrd="3" presId="urn:microsoft.com/office/officeart/2005/8/layout/process3"/>
    <dgm:cxn modelId="{7FC829B9-D5D6-4595-9654-2C9CF60AF60D}" srcId="{1EDD56F4-BA17-4A2B-AFE4-9938F119A289}" destId="{2BCCA3BA-5A8B-4916-923A-736345D4AC74}" srcOrd="2" destOrd="0" parTransId="{EE4ACBAF-0384-4FF5-8831-041B84522BA5}" sibTransId="{3C25BE57-BACC-4DB4-ADC8-391820ECB973}"/>
    <dgm:cxn modelId="{C24D38D7-01EF-4AA3-8C8E-550503D3772A}" type="presOf" srcId="{49A61663-E6E6-4219-8640-3F3E06918198}" destId="{42D5403A-927E-45EF-A8AF-DA1CF977F61A}" srcOrd="0" destOrd="3" presId="urn:microsoft.com/office/officeart/2005/8/layout/process3"/>
    <dgm:cxn modelId="{2ADBEE46-50C5-4323-9F8E-213627E39093}" type="presOf" srcId="{1EDD56F4-BA17-4A2B-AFE4-9938F119A289}" destId="{171B8C0B-D4E5-4107-B9A5-FD042F4CBCF8}" srcOrd="1" destOrd="0" presId="urn:microsoft.com/office/officeart/2005/8/layout/process3"/>
    <dgm:cxn modelId="{24FE8854-5075-4B8C-A585-CF52A294D71C}" srcId="{4BB27518-356B-4C4E-9F6D-C527999C88A4}" destId="{F97BE677-5F5B-45DB-B7E9-92D274A0624B}" srcOrd="3" destOrd="0" parTransId="{C1C68D79-49DA-424F-8346-256EB8C20F2A}" sibTransId="{CB301419-43CB-4F48-BA05-B4EF53E375AE}"/>
    <dgm:cxn modelId="{F51A721D-CCD2-4EEB-B5BD-E2DB86CC9679}" srcId="{9DA162D9-ADE3-4376-9095-A687FECABDD8}" destId="{56F3F6EA-1FC5-4AEF-9F8F-7511B5307DD0}" srcOrd="1" destOrd="0" parTransId="{FC345ED6-DF8F-475E-947A-278C91C913C6}" sibTransId="{E3DAFEA6-3FE6-4FFB-9EDA-F5A6F80A0B41}"/>
    <dgm:cxn modelId="{212B9416-C02C-40AE-8CEE-09AF97A3D2BF}" type="presOf" srcId="{9DA162D9-ADE3-4376-9095-A687FECABDD8}" destId="{C64F4CB0-E021-41DA-A204-F69C8A9688EE}" srcOrd="0" destOrd="0" presId="urn:microsoft.com/office/officeart/2005/8/layout/process3"/>
    <dgm:cxn modelId="{06F11F42-8722-40DB-AB5E-03CCA1BE967F}" srcId="{4BB27518-356B-4C4E-9F6D-C527999C88A4}" destId="{DDB3E9F4-4E48-4265-BA2A-1131772A6FC9}" srcOrd="1" destOrd="0" parTransId="{C5C78AA3-7D20-462E-B09A-99E5B1A0BA57}" sibTransId="{D8052733-9139-44F7-ABE5-9F9FDBB0E7CE}"/>
    <dgm:cxn modelId="{F64518A9-6120-485D-8FAC-8E4D39EB06BA}" type="presOf" srcId="{F3F99FDD-7CD7-4F30-9AA6-0B17BFB27349}" destId="{19ED1929-F6F8-44BE-A03C-8C22DE4F74EB}" srcOrd="0" destOrd="0" presId="urn:microsoft.com/office/officeart/2005/8/layout/process3"/>
    <dgm:cxn modelId="{BE441240-1BD9-483C-AF9A-33F303D41A9E}" type="presOf" srcId="{1EDD56F4-BA17-4A2B-AFE4-9938F119A289}" destId="{569DA632-C178-49D4-A7DC-9A7A4F897988}" srcOrd="0" destOrd="0" presId="urn:microsoft.com/office/officeart/2005/8/layout/process3"/>
    <dgm:cxn modelId="{F4F0FC3C-0696-4AC9-AC25-21F9159F4DBC}" type="presOf" srcId="{711EA060-5577-40F0-85E1-0AAB6981DB85}" destId="{19ED1929-F6F8-44BE-A03C-8C22DE4F74EB}" srcOrd="0" destOrd="2" presId="urn:microsoft.com/office/officeart/2005/8/layout/process3"/>
    <dgm:cxn modelId="{333125C8-F3E1-4E78-89A0-DC76123886C7}" type="presOf" srcId="{2BCCA3BA-5A8B-4916-923A-736345D4AC74}" destId="{42D5403A-927E-45EF-A8AF-DA1CF977F61A}" srcOrd="0" destOrd="2" presId="urn:microsoft.com/office/officeart/2005/8/layout/process3"/>
    <dgm:cxn modelId="{8637F347-5F59-4841-832E-89A8768081F0}" type="presOf" srcId="{4BB27518-356B-4C4E-9F6D-C527999C88A4}" destId="{4362D14E-12A6-410F-9967-8DBF89E7D53A}" srcOrd="1" destOrd="0" presId="urn:microsoft.com/office/officeart/2005/8/layout/process3"/>
    <dgm:cxn modelId="{B2678C64-B344-400E-997C-81B3BE99C82E}" srcId="{9E06C80A-A59D-4406-ACC3-A396DF11FF2B}" destId="{4BB27518-356B-4C4E-9F6D-C527999C88A4}" srcOrd="2" destOrd="0" parTransId="{1A5D890C-E593-44B5-AC53-83AD09A9BEB0}" sibTransId="{63A3F316-6ACD-4854-B491-86387F4661E2}"/>
    <dgm:cxn modelId="{D6A978A7-12F9-46FD-A67F-E6552F691544}" srcId="{1EDD56F4-BA17-4A2B-AFE4-9938F119A289}" destId="{502112D8-32E2-4866-9960-F022A9BA5290}" srcOrd="4" destOrd="0" parTransId="{5B7FAF57-08F3-4EAC-B863-AE9D8AFF48B9}" sibTransId="{E13FAC83-187B-4CD8-816C-E3C8215DFC3E}"/>
    <dgm:cxn modelId="{C2ED1699-4BEC-44ED-AC54-036BF34346B1}" type="presParOf" srcId="{31B6E9CC-E375-4466-A59B-C70C1942ADC4}" destId="{09AFAF65-C30C-471B-B409-B5817D247088}" srcOrd="0" destOrd="0" presId="urn:microsoft.com/office/officeart/2005/8/layout/process3"/>
    <dgm:cxn modelId="{615B8022-1A55-48EE-853B-21B91E3C88B0}" type="presParOf" srcId="{09AFAF65-C30C-471B-B409-B5817D247088}" destId="{569DA632-C178-49D4-A7DC-9A7A4F897988}" srcOrd="0" destOrd="0" presId="urn:microsoft.com/office/officeart/2005/8/layout/process3"/>
    <dgm:cxn modelId="{52C4EE32-5B71-4262-80B4-B866BDD807DB}" type="presParOf" srcId="{09AFAF65-C30C-471B-B409-B5817D247088}" destId="{171B8C0B-D4E5-4107-B9A5-FD042F4CBCF8}" srcOrd="1" destOrd="0" presId="urn:microsoft.com/office/officeart/2005/8/layout/process3"/>
    <dgm:cxn modelId="{CC7EADC0-437F-49B4-9F0C-5EA3A66387EF}" type="presParOf" srcId="{09AFAF65-C30C-471B-B409-B5817D247088}" destId="{42D5403A-927E-45EF-A8AF-DA1CF977F61A}" srcOrd="2" destOrd="0" presId="urn:microsoft.com/office/officeart/2005/8/layout/process3"/>
    <dgm:cxn modelId="{CB8F7F11-F6AE-4015-9E44-12FA6B885C7E}" type="presParOf" srcId="{31B6E9CC-E375-4466-A59B-C70C1942ADC4}" destId="{74C383A8-4A6F-467A-8D54-9B5F0655AF01}" srcOrd="1" destOrd="0" presId="urn:microsoft.com/office/officeart/2005/8/layout/process3"/>
    <dgm:cxn modelId="{B8F48661-B3E1-4C9E-B2AE-6B0A96B8333B}" type="presParOf" srcId="{74C383A8-4A6F-467A-8D54-9B5F0655AF01}" destId="{20EB556F-2498-4B32-BD8E-A607037BC5BB}" srcOrd="0" destOrd="0" presId="urn:microsoft.com/office/officeart/2005/8/layout/process3"/>
    <dgm:cxn modelId="{4F308CCB-4CB4-43CA-95E5-2A979F62D434}" type="presParOf" srcId="{31B6E9CC-E375-4466-A59B-C70C1942ADC4}" destId="{86175BCF-6895-45AE-A1C6-393ECB8EBD88}" srcOrd="2" destOrd="0" presId="urn:microsoft.com/office/officeart/2005/8/layout/process3"/>
    <dgm:cxn modelId="{0F0B5EA1-4823-46EB-8904-ACC8E2F5A3C9}" type="presParOf" srcId="{86175BCF-6895-45AE-A1C6-393ECB8EBD88}" destId="{C64F4CB0-E021-41DA-A204-F69C8A9688EE}" srcOrd="0" destOrd="0" presId="urn:microsoft.com/office/officeart/2005/8/layout/process3"/>
    <dgm:cxn modelId="{82C403EE-A92B-4840-9F01-FDD678602A51}" type="presParOf" srcId="{86175BCF-6895-45AE-A1C6-393ECB8EBD88}" destId="{552A5EDA-F31F-4B21-AD56-65C44051D61B}" srcOrd="1" destOrd="0" presId="urn:microsoft.com/office/officeart/2005/8/layout/process3"/>
    <dgm:cxn modelId="{B27141D8-C482-4651-A2C4-4F67E42D2C5B}" type="presParOf" srcId="{86175BCF-6895-45AE-A1C6-393ECB8EBD88}" destId="{19ED1929-F6F8-44BE-A03C-8C22DE4F74EB}" srcOrd="2" destOrd="0" presId="urn:microsoft.com/office/officeart/2005/8/layout/process3"/>
    <dgm:cxn modelId="{1D7196FC-D441-4AF3-A1D2-EFC2F65250BF}" type="presParOf" srcId="{31B6E9CC-E375-4466-A59B-C70C1942ADC4}" destId="{2B6E3BFB-1DD9-462C-B078-F47B483EA9BB}" srcOrd="3" destOrd="0" presId="urn:microsoft.com/office/officeart/2005/8/layout/process3"/>
    <dgm:cxn modelId="{EC87469B-0134-4888-B1A0-CCADE8185038}" type="presParOf" srcId="{2B6E3BFB-1DD9-462C-B078-F47B483EA9BB}" destId="{AD9170D8-FD08-4599-B3ED-33314FAD3093}" srcOrd="0" destOrd="0" presId="urn:microsoft.com/office/officeart/2005/8/layout/process3"/>
    <dgm:cxn modelId="{8A55AAC9-33AF-4921-914C-ED58A0A8D102}" type="presParOf" srcId="{31B6E9CC-E375-4466-A59B-C70C1942ADC4}" destId="{F93ECEC1-3BFF-437F-A2C6-F2E62C1D2B72}" srcOrd="4" destOrd="0" presId="urn:microsoft.com/office/officeart/2005/8/layout/process3"/>
    <dgm:cxn modelId="{537B63EF-7221-405D-A49B-D4D6DA3B843E}" type="presParOf" srcId="{F93ECEC1-3BFF-437F-A2C6-F2E62C1D2B72}" destId="{0F52F3A3-353C-40B7-9E4D-D9D2D8C7D2F9}" srcOrd="0" destOrd="0" presId="urn:microsoft.com/office/officeart/2005/8/layout/process3"/>
    <dgm:cxn modelId="{5D97AC30-20B4-4819-8766-06BD751277D3}" type="presParOf" srcId="{F93ECEC1-3BFF-437F-A2C6-F2E62C1D2B72}" destId="{4362D14E-12A6-410F-9967-8DBF89E7D53A}" srcOrd="1" destOrd="0" presId="urn:microsoft.com/office/officeart/2005/8/layout/process3"/>
    <dgm:cxn modelId="{D48EE73F-33E2-4996-9723-58AAA390EF39}" type="presParOf" srcId="{F93ECEC1-3BFF-437F-A2C6-F2E62C1D2B72}" destId="{3F6DC315-CE49-4C1D-A3DA-CD9DA74E320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921EAD-4BCB-4855-A8D4-72D73020B9B7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8BD4EBE-E78E-43B3-96AF-ECF6B2599320}">
      <dgm:prSet phldrT="[Szöveg]" custT="1"/>
      <dgm:spPr/>
      <dgm:t>
        <a:bodyPr/>
        <a:lstStyle/>
        <a:p>
          <a:r>
            <a:rPr lang="hu-H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Tartalmi szempontok</a:t>
          </a:r>
          <a:endParaRPr lang="hu-H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EB9BFC-2265-4808-96D8-76664DDF07C3}" type="parTrans" cxnId="{71905DDA-EADC-4F91-9E4F-41301A4AA29D}">
      <dgm:prSet/>
      <dgm:spPr/>
      <dgm:t>
        <a:bodyPr/>
        <a:lstStyle/>
        <a:p>
          <a:endParaRPr lang="hu-HU"/>
        </a:p>
      </dgm:t>
    </dgm:pt>
    <dgm:pt modelId="{3EE03A04-269D-4EDC-A9D5-3D448D1639EF}" type="sibTrans" cxnId="{71905DDA-EADC-4F91-9E4F-41301A4AA29D}">
      <dgm:prSet/>
      <dgm:spPr/>
      <dgm:t>
        <a:bodyPr/>
        <a:lstStyle/>
        <a:p>
          <a:endParaRPr lang="hu-HU"/>
        </a:p>
      </dgm:t>
    </dgm:pt>
    <dgm:pt modelId="{D94BDCD5-1DAD-4828-81AA-4658C7413243}">
      <dgm:prSet phldrT="[Szöveg]" custT="1"/>
      <dgm:spPr/>
      <dgm:t>
        <a:bodyPr/>
        <a:lstStyle/>
        <a:p>
          <a:r>
            <a:rPr lang="hu-H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Számszaki szempontok</a:t>
          </a:r>
          <a:endParaRPr lang="hu-H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F157AC-49E4-41ED-A97B-46740BFF0D3D}" type="parTrans" cxnId="{66D3B1DE-6630-4F4B-BC29-0FF19B8347CF}">
      <dgm:prSet/>
      <dgm:spPr/>
      <dgm:t>
        <a:bodyPr/>
        <a:lstStyle/>
        <a:p>
          <a:endParaRPr lang="hu-HU"/>
        </a:p>
      </dgm:t>
    </dgm:pt>
    <dgm:pt modelId="{9501F370-254B-4077-A4DC-D34EA74A5E27}" type="sibTrans" cxnId="{66D3B1DE-6630-4F4B-BC29-0FF19B8347CF}">
      <dgm:prSet/>
      <dgm:spPr/>
      <dgm:t>
        <a:bodyPr/>
        <a:lstStyle/>
        <a:p>
          <a:endParaRPr lang="hu-HU"/>
        </a:p>
      </dgm:t>
    </dgm:pt>
    <dgm:pt modelId="{0AC89323-FABC-4DDD-902E-B15302C78778}">
      <dgm:prSet phldrT="[Szöveg]" custT="1"/>
      <dgm:spPr/>
      <dgm:t>
        <a:bodyPr/>
        <a:lstStyle/>
        <a:p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Adminisztratív ügykezelés</a:t>
          </a:r>
          <a:endParaRPr lang="hu-H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4DBC7-2266-4610-A970-48724A4A97F0}" type="parTrans" cxnId="{3C760910-7AB4-42FC-9C50-F577ACF2AA76}">
      <dgm:prSet/>
      <dgm:spPr/>
      <dgm:t>
        <a:bodyPr/>
        <a:lstStyle/>
        <a:p>
          <a:endParaRPr lang="hu-HU"/>
        </a:p>
      </dgm:t>
    </dgm:pt>
    <dgm:pt modelId="{ECDEA42C-B08A-4ACD-B143-4E7BBECCEC71}" type="sibTrans" cxnId="{3C760910-7AB4-42FC-9C50-F577ACF2AA76}">
      <dgm:prSet/>
      <dgm:spPr/>
      <dgm:t>
        <a:bodyPr/>
        <a:lstStyle/>
        <a:p>
          <a:endParaRPr lang="hu-HU"/>
        </a:p>
      </dgm:t>
    </dgm:pt>
    <dgm:pt modelId="{6495E604-264C-4A60-8DEE-1AFFA0576FC7}">
      <dgm:prSet phldrT="[Szöveg]" custT="1"/>
      <dgm:spPr/>
      <dgm:t>
        <a:bodyPr/>
        <a:lstStyle/>
        <a:p>
          <a:r>
            <a:rPr lang="hu-H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Adminisztratív szempontok</a:t>
          </a:r>
          <a:endParaRPr lang="hu-H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F2083F-35E7-48A4-9CED-A679152F4CBC}" type="parTrans" cxnId="{4017A1B8-7B39-4EB0-A57D-370E4F401BB4}">
      <dgm:prSet/>
      <dgm:spPr/>
      <dgm:t>
        <a:bodyPr/>
        <a:lstStyle/>
        <a:p>
          <a:endParaRPr lang="hu-HU"/>
        </a:p>
      </dgm:t>
    </dgm:pt>
    <dgm:pt modelId="{689E00CC-9A8B-4FE3-8F07-FCF647AC5519}" type="sibTrans" cxnId="{4017A1B8-7B39-4EB0-A57D-370E4F401BB4}">
      <dgm:prSet/>
      <dgm:spPr/>
      <dgm:t>
        <a:bodyPr/>
        <a:lstStyle/>
        <a:p>
          <a:endParaRPr lang="hu-HU"/>
        </a:p>
      </dgm:t>
    </dgm:pt>
    <dgm:pt modelId="{6C9C58E7-B154-423E-BEC0-B6A359D1745D}">
      <dgm:prSet phldrT="[Szöveg]" custT="1"/>
      <dgm:spPr/>
      <dgm:t>
        <a:bodyPr/>
        <a:lstStyle/>
        <a:p>
          <a:r>
            <a:rPr lang="hu-H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Módszertani szempontok </a:t>
          </a:r>
          <a:endParaRPr lang="hu-H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90BA6E-8BE5-48D2-9016-E7742062B1CE}" type="parTrans" cxnId="{7CBCB462-0F92-47DD-B78E-13D63D4478CF}">
      <dgm:prSet/>
      <dgm:spPr/>
      <dgm:t>
        <a:bodyPr/>
        <a:lstStyle/>
        <a:p>
          <a:endParaRPr lang="hu-HU"/>
        </a:p>
      </dgm:t>
    </dgm:pt>
    <dgm:pt modelId="{0C1A283C-F46B-4CE9-9399-7A11E8807A34}" type="sibTrans" cxnId="{7CBCB462-0F92-47DD-B78E-13D63D4478CF}">
      <dgm:prSet/>
      <dgm:spPr/>
      <dgm:t>
        <a:bodyPr/>
        <a:lstStyle/>
        <a:p>
          <a:endParaRPr lang="hu-HU"/>
        </a:p>
      </dgm:t>
    </dgm:pt>
    <dgm:pt modelId="{AAE25400-73FB-44A7-902F-393CA322ED2E}">
      <dgm:prSet phldrT="[Szöveg]" custT="1"/>
      <dgm:spPr/>
      <dgm:t>
        <a:bodyPr/>
        <a:lstStyle/>
        <a:p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Projekt-tartalmak nyomon követése</a:t>
          </a:r>
          <a:endParaRPr lang="hu-H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27D4FC-30FE-4AD5-9250-C47FBE205283}" type="parTrans" cxnId="{75E8E293-7AF2-4667-810E-258BD3F9A0E1}">
      <dgm:prSet/>
      <dgm:spPr/>
      <dgm:t>
        <a:bodyPr/>
        <a:lstStyle/>
        <a:p>
          <a:endParaRPr lang="hu-HU"/>
        </a:p>
      </dgm:t>
    </dgm:pt>
    <dgm:pt modelId="{9A07014F-9A96-400E-B6D1-6090C1DBC751}" type="sibTrans" cxnId="{75E8E293-7AF2-4667-810E-258BD3F9A0E1}">
      <dgm:prSet/>
      <dgm:spPr/>
      <dgm:t>
        <a:bodyPr/>
        <a:lstStyle/>
        <a:p>
          <a:endParaRPr lang="hu-HU"/>
        </a:p>
      </dgm:t>
    </dgm:pt>
    <dgm:pt modelId="{543FE7AE-3586-4F42-BEE6-2DA7B7994453}">
      <dgm:prSet phldrT="[Szöveg]" custT="1"/>
      <dgm:spPr/>
      <dgm:t>
        <a:bodyPr/>
        <a:lstStyle/>
        <a:p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Tartalmi értékelések előkészítése</a:t>
          </a:r>
          <a:endParaRPr lang="hu-H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992C2-8810-439E-A800-31C72AD9F491}" type="parTrans" cxnId="{1D2664FC-63E2-4635-BDF6-C7B754D31149}">
      <dgm:prSet/>
      <dgm:spPr/>
      <dgm:t>
        <a:bodyPr/>
        <a:lstStyle/>
        <a:p>
          <a:endParaRPr lang="hu-HU"/>
        </a:p>
      </dgm:t>
    </dgm:pt>
    <dgm:pt modelId="{BF1D160B-63FB-4AD9-B508-828C7F4A8BDA}" type="sibTrans" cxnId="{1D2664FC-63E2-4635-BDF6-C7B754D31149}">
      <dgm:prSet/>
      <dgm:spPr/>
      <dgm:t>
        <a:bodyPr/>
        <a:lstStyle/>
        <a:p>
          <a:endParaRPr lang="hu-HU"/>
        </a:p>
      </dgm:t>
    </dgm:pt>
    <dgm:pt modelId="{D9745D4C-222D-463C-9227-EFD1D4734F0A}">
      <dgm:prSet custT="1"/>
      <dgm:spPr/>
      <dgm:t>
        <a:bodyPr/>
        <a:lstStyle/>
        <a:p>
          <a:r>
            <a:rPr lang="hu-H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JÁPM-adatközlés</a:t>
          </a:r>
          <a:endParaRPr lang="hu-H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AEF565-8EDB-4CB5-8FAA-4B9485083B44}" type="parTrans" cxnId="{DE8A49D8-415E-4FB3-8208-21AF6542CA12}">
      <dgm:prSet/>
      <dgm:spPr/>
      <dgm:t>
        <a:bodyPr/>
        <a:lstStyle/>
        <a:p>
          <a:endParaRPr lang="hu-HU"/>
        </a:p>
      </dgm:t>
    </dgm:pt>
    <dgm:pt modelId="{0B73740B-B5F6-4662-98C8-05BCC67868A4}" type="sibTrans" cxnId="{DE8A49D8-415E-4FB3-8208-21AF6542CA12}">
      <dgm:prSet/>
      <dgm:spPr/>
      <dgm:t>
        <a:bodyPr/>
        <a:lstStyle/>
        <a:p>
          <a:endParaRPr lang="hu-HU"/>
        </a:p>
      </dgm:t>
    </dgm:pt>
    <dgm:pt modelId="{8EBFBD90-E9CC-46D9-9334-921238AA86A3}">
      <dgm:prSet custT="1"/>
      <dgm:spPr/>
      <dgm:t>
        <a:bodyPr/>
        <a:lstStyle/>
        <a:p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Módosítási kérések nyomon követése</a:t>
          </a:r>
          <a:endParaRPr lang="hu-H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3A84C4-4C91-426C-A0C4-20C6ED10BE46}" type="parTrans" cxnId="{125075EE-7950-4A5C-8690-4F87F96742B3}">
      <dgm:prSet/>
      <dgm:spPr/>
      <dgm:t>
        <a:bodyPr/>
        <a:lstStyle/>
        <a:p>
          <a:endParaRPr lang="hu-HU"/>
        </a:p>
      </dgm:t>
    </dgm:pt>
    <dgm:pt modelId="{07562CB7-2D5A-4B9F-9A63-9E7FC1A05BAB}" type="sibTrans" cxnId="{125075EE-7950-4A5C-8690-4F87F96742B3}">
      <dgm:prSet/>
      <dgm:spPr/>
      <dgm:t>
        <a:bodyPr/>
        <a:lstStyle/>
        <a:p>
          <a:endParaRPr lang="hu-HU"/>
        </a:p>
      </dgm:t>
    </dgm:pt>
    <dgm:pt modelId="{0CC23684-F97A-457B-9DA4-F72AA1D63469}">
      <dgm:prSet custT="1"/>
      <dgm:spPr/>
      <dgm:t>
        <a:bodyPr/>
        <a:lstStyle/>
        <a:p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Mérőeszköz- feltöltés</a:t>
          </a:r>
          <a:endParaRPr lang="hu-H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549D4-8D7F-41EF-96BB-E9209E9835FF}" type="parTrans" cxnId="{8BA7B493-0295-41F1-8E97-37A79DD5F6E0}">
      <dgm:prSet/>
      <dgm:spPr/>
      <dgm:t>
        <a:bodyPr/>
        <a:lstStyle/>
        <a:p>
          <a:endParaRPr lang="hu-HU"/>
        </a:p>
      </dgm:t>
    </dgm:pt>
    <dgm:pt modelId="{D7A0E661-9294-4402-9554-568077E371AC}" type="sibTrans" cxnId="{8BA7B493-0295-41F1-8E97-37A79DD5F6E0}">
      <dgm:prSet/>
      <dgm:spPr/>
      <dgm:t>
        <a:bodyPr/>
        <a:lstStyle/>
        <a:p>
          <a:endParaRPr lang="hu-HU"/>
        </a:p>
      </dgm:t>
    </dgm:pt>
    <dgm:pt modelId="{2EF0AD75-A70D-485E-8492-D54516734A53}">
      <dgm:prSet custT="1"/>
      <dgm:spPr/>
      <dgm:t>
        <a:bodyPr/>
        <a:lstStyle/>
        <a:p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Dátumvállalások követése</a:t>
          </a:r>
          <a:endParaRPr lang="hu-H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6F023F-27DD-43D6-89D8-BD84F2EEC141}" type="parTrans" cxnId="{A4C4AA45-7A17-4785-90D1-19C95685DCCC}">
      <dgm:prSet/>
      <dgm:spPr/>
      <dgm:t>
        <a:bodyPr/>
        <a:lstStyle/>
        <a:p>
          <a:endParaRPr lang="hu-HU"/>
        </a:p>
      </dgm:t>
    </dgm:pt>
    <dgm:pt modelId="{2B08FA7F-EB27-4E46-9967-3C43ECF51384}" type="sibTrans" cxnId="{A4C4AA45-7A17-4785-90D1-19C95685DCCC}">
      <dgm:prSet/>
      <dgm:spPr/>
      <dgm:t>
        <a:bodyPr/>
        <a:lstStyle/>
        <a:p>
          <a:endParaRPr lang="hu-HU"/>
        </a:p>
      </dgm:t>
    </dgm:pt>
    <dgm:pt modelId="{326546A2-CDDB-4AE4-AD4E-5B460023CC03}">
      <dgm:prSet custT="1"/>
      <dgm:spPr/>
      <dgm:t>
        <a:bodyPr/>
        <a:lstStyle/>
        <a:p>
          <a:r>
            <a:rPr lang="hu-H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JÁPM-teljesülések</a:t>
          </a:r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 rögzítése</a:t>
          </a:r>
          <a:endParaRPr lang="hu-H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D881B7-567A-4F56-920A-B755AD794F7F}" type="parTrans" cxnId="{FE070458-3D36-4946-96A2-54DBE18F93AB}">
      <dgm:prSet/>
      <dgm:spPr/>
      <dgm:t>
        <a:bodyPr/>
        <a:lstStyle/>
        <a:p>
          <a:endParaRPr lang="hu-HU"/>
        </a:p>
      </dgm:t>
    </dgm:pt>
    <dgm:pt modelId="{B5F3426C-CBE5-4E1E-917D-34BC48E1489E}" type="sibTrans" cxnId="{FE070458-3D36-4946-96A2-54DBE18F93AB}">
      <dgm:prSet/>
      <dgm:spPr/>
      <dgm:t>
        <a:bodyPr/>
        <a:lstStyle/>
        <a:p>
          <a:endParaRPr lang="hu-HU"/>
        </a:p>
      </dgm:t>
    </dgm:pt>
    <dgm:pt modelId="{6E561795-111B-4D2B-AD8D-2F78368E22CB}">
      <dgm:prSet custT="1"/>
      <dgm:spPr/>
      <dgm:t>
        <a:bodyPr/>
        <a:lstStyle/>
        <a:p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Mérőeszköz </a:t>
          </a:r>
          <a:r>
            <a:rPr lang="hu-H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validálása</a:t>
          </a:r>
          <a:endParaRPr lang="hu-H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A91D86-8932-4644-BE68-4937589A41B2}" type="parTrans" cxnId="{387FE114-B8A4-4740-8B0A-EBD7E67D3D09}">
      <dgm:prSet/>
      <dgm:spPr/>
      <dgm:t>
        <a:bodyPr/>
        <a:lstStyle/>
        <a:p>
          <a:endParaRPr lang="hu-HU"/>
        </a:p>
      </dgm:t>
    </dgm:pt>
    <dgm:pt modelId="{2D3BAFF7-2067-4184-89FE-6CCECF93BBEC}" type="sibTrans" cxnId="{387FE114-B8A4-4740-8B0A-EBD7E67D3D09}">
      <dgm:prSet/>
      <dgm:spPr/>
      <dgm:t>
        <a:bodyPr/>
        <a:lstStyle/>
        <a:p>
          <a:endParaRPr lang="hu-HU"/>
        </a:p>
      </dgm:t>
    </dgm:pt>
    <dgm:pt modelId="{8BD9D9B0-D9EA-46BB-A250-3BF79714D844}">
      <dgm:prSet custT="1"/>
      <dgm:spPr/>
      <dgm:t>
        <a:bodyPr/>
        <a:lstStyle/>
        <a:p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Mérőeszköz leírása </a:t>
          </a:r>
          <a:endParaRPr lang="hu-H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C917B5-128E-410E-8756-16915D89210D}" type="parTrans" cxnId="{A6644063-4D4A-4CEB-BDB5-FF175F4A9DC7}">
      <dgm:prSet/>
      <dgm:spPr/>
      <dgm:t>
        <a:bodyPr/>
        <a:lstStyle/>
        <a:p>
          <a:endParaRPr lang="hu-HU"/>
        </a:p>
      </dgm:t>
    </dgm:pt>
    <dgm:pt modelId="{7C1BF186-2872-42B7-A49C-8CC56DE41298}" type="sibTrans" cxnId="{A6644063-4D4A-4CEB-BDB5-FF175F4A9DC7}">
      <dgm:prSet/>
      <dgm:spPr/>
      <dgm:t>
        <a:bodyPr/>
        <a:lstStyle/>
        <a:p>
          <a:endParaRPr lang="hu-HU"/>
        </a:p>
      </dgm:t>
    </dgm:pt>
    <dgm:pt modelId="{A2611722-A512-4670-8C41-46AB3AA67E8E}">
      <dgm:prSet phldrT="[Szöveg]" custT="1"/>
      <dgm:spPr/>
      <dgm:t>
        <a:bodyPr/>
        <a:lstStyle/>
        <a:p>
          <a:r>
            <a:rPr lang="hu-HU" sz="1600" dirty="0" smtClean="0">
              <a:latin typeface="Arial" panose="020B0604020202020204" pitchFamily="34" charset="0"/>
              <a:cs typeface="Arial" panose="020B0604020202020204" pitchFamily="34" charset="0"/>
            </a:rPr>
            <a:t>Időszakos jelentések bekérése</a:t>
          </a:r>
          <a:endParaRPr lang="hu-H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0157AF-9F19-4533-B7ED-CFDEDBB1EAF9}" type="parTrans" cxnId="{84B342D3-271B-48A3-BAE3-0A3C3725F77B}">
      <dgm:prSet/>
      <dgm:spPr/>
      <dgm:t>
        <a:bodyPr/>
        <a:lstStyle/>
        <a:p>
          <a:endParaRPr lang="hu-HU"/>
        </a:p>
      </dgm:t>
    </dgm:pt>
    <dgm:pt modelId="{E3706C6B-E1BC-4B32-B7B9-C69B1582AFAA}" type="sibTrans" cxnId="{84B342D3-271B-48A3-BAE3-0A3C3725F77B}">
      <dgm:prSet/>
      <dgm:spPr/>
      <dgm:t>
        <a:bodyPr/>
        <a:lstStyle/>
        <a:p>
          <a:endParaRPr lang="hu-HU"/>
        </a:p>
      </dgm:t>
    </dgm:pt>
    <dgm:pt modelId="{240B16FA-F1C8-4A1C-8C2D-47B120175CCF}">
      <dgm:prSet phldrT="[Szöveg]" custT="1"/>
      <dgm:spPr/>
      <dgm:t>
        <a:bodyPr/>
        <a:lstStyle/>
        <a:p>
          <a:endParaRPr lang="hu-H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7C2D9-2B14-4DE2-A18A-ECB9309C2C7E}" type="parTrans" cxnId="{3C09219E-5ADB-40C0-97C7-48A34F967AB8}">
      <dgm:prSet/>
      <dgm:spPr/>
      <dgm:t>
        <a:bodyPr/>
        <a:lstStyle/>
        <a:p>
          <a:endParaRPr lang="hu-HU"/>
        </a:p>
      </dgm:t>
    </dgm:pt>
    <dgm:pt modelId="{8BE265C7-25B8-4487-814E-D44645DB9DB4}" type="sibTrans" cxnId="{3C09219E-5ADB-40C0-97C7-48A34F967AB8}">
      <dgm:prSet/>
      <dgm:spPr/>
      <dgm:t>
        <a:bodyPr/>
        <a:lstStyle/>
        <a:p>
          <a:endParaRPr lang="hu-HU"/>
        </a:p>
      </dgm:t>
    </dgm:pt>
    <dgm:pt modelId="{DA04158B-6D0A-4D7A-9B12-B609D671751C}" type="pres">
      <dgm:prSet presAssocID="{07921EAD-4BCB-4855-A8D4-72D73020B9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4995C9C-0F73-49C1-B03C-C382C6E0C08C}" type="pres">
      <dgm:prSet presAssocID="{68BD4EBE-E78E-43B3-96AF-ECF6B2599320}" presName="composite" presStyleCnt="0"/>
      <dgm:spPr/>
      <dgm:t>
        <a:bodyPr/>
        <a:lstStyle/>
        <a:p>
          <a:endParaRPr lang="hu-HU"/>
        </a:p>
      </dgm:t>
    </dgm:pt>
    <dgm:pt modelId="{DAB6C6E4-8CE9-4115-80B1-525447CD129F}" type="pres">
      <dgm:prSet presAssocID="{68BD4EBE-E78E-43B3-96AF-ECF6B259932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F4A6084-FDDB-4037-920F-5FC67EF0AA7A}" type="pres">
      <dgm:prSet presAssocID="{68BD4EBE-E78E-43B3-96AF-ECF6B2599320}" presName="desTx" presStyleLbl="alignAccFollowNode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AB42E29-BC5C-469E-9CD2-F490E88F6F0D}" type="pres">
      <dgm:prSet presAssocID="{3EE03A04-269D-4EDC-A9D5-3D448D1639EF}" presName="space" presStyleCnt="0"/>
      <dgm:spPr/>
      <dgm:t>
        <a:bodyPr/>
        <a:lstStyle/>
        <a:p>
          <a:endParaRPr lang="hu-HU"/>
        </a:p>
      </dgm:t>
    </dgm:pt>
    <dgm:pt modelId="{4424D79D-9C37-4ADC-A5A4-6AE5F43834E3}" type="pres">
      <dgm:prSet presAssocID="{D94BDCD5-1DAD-4828-81AA-4658C7413243}" presName="composite" presStyleCnt="0"/>
      <dgm:spPr/>
      <dgm:t>
        <a:bodyPr/>
        <a:lstStyle/>
        <a:p>
          <a:endParaRPr lang="hu-HU"/>
        </a:p>
      </dgm:t>
    </dgm:pt>
    <dgm:pt modelId="{F5F5C938-7A9D-4539-8A57-C6CDB3EBFBFC}" type="pres">
      <dgm:prSet presAssocID="{D94BDCD5-1DAD-4828-81AA-4658C741324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FED0694-8520-4620-A2C5-483C28E3BA2E}" type="pres">
      <dgm:prSet presAssocID="{D94BDCD5-1DAD-4828-81AA-4658C7413243}" presName="desTx" presStyleLbl="alignAccFollowNode1" presStyleIdx="1" presStyleCnt="4" custScale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48D312F-CEFD-44C3-B550-4DB1EF6C348A}" type="pres">
      <dgm:prSet presAssocID="{9501F370-254B-4077-A4DC-D34EA74A5E27}" presName="space" presStyleCnt="0"/>
      <dgm:spPr/>
      <dgm:t>
        <a:bodyPr/>
        <a:lstStyle/>
        <a:p>
          <a:endParaRPr lang="hu-HU"/>
        </a:p>
      </dgm:t>
    </dgm:pt>
    <dgm:pt modelId="{7902BE41-4BEA-4736-8064-8893AFB14246}" type="pres">
      <dgm:prSet presAssocID="{6C9C58E7-B154-423E-BEC0-B6A359D1745D}" presName="composite" presStyleCnt="0"/>
      <dgm:spPr/>
      <dgm:t>
        <a:bodyPr/>
        <a:lstStyle/>
        <a:p>
          <a:endParaRPr lang="hu-HU"/>
        </a:p>
      </dgm:t>
    </dgm:pt>
    <dgm:pt modelId="{0DF2FED6-1E28-4787-94DC-220637FA9D8A}" type="pres">
      <dgm:prSet presAssocID="{6C9C58E7-B154-423E-BEC0-B6A359D1745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53D3D7-37A1-491D-BBE9-E2EDFDF0FA78}" type="pres">
      <dgm:prSet presAssocID="{6C9C58E7-B154-423E-BEC0-B6A359D1745D}" presName="desTx" presStyleLbl="alignAccFollowNode1" presStyleIdx="2" presStyleCnt="4" custScale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FA2074-DAC3-4550-BBEC-F4726EAD20F7}" type="pres">
      <dgm:prSet presAssocID="{0C1A283C-F46B-4CE9-9399-7A11E8807A34}" presName="space" presStyleCnt="0"/>
      <dgm:spPr/>
      <dgm:t>
        <a:bodyPr/>
        <a:lstStyle/>
        <a:p>
          <a:endParaRPr lang="hu-HU"/>
        </a:p>
      </dgm:t>
    </dgm:pt>
    <dgm:pt modelId="{4AAB8C61-6A5D-47E4-9377-E6DC1DD479AD}" type="pres">
      <dgm:prSet presAssocID="{6495E604-264C-4A60-8DEE-1AFFA0576FC7}" presName="composite" presStyleCnt="0"/>
      <dgm:spPr/>
      <dgm:t>
        <a:bodyPr/>
        <a:lstStyle/>
        <a:p>
          <a:endParaRPr lang="hu-HU"/>
        </a:p>
      </dgm:t>
    </dgm:pt>
    <dgm:pt modelId="{1A0F0451-7312-4748-A6DD-915B9853E838}" type="pres">
      <dgm:prSet presAssocID="{6495E604-264C-4A60-8DEE-1AFFA0576FC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AFE607-67F6-447D-A0FA-EB61057C709C}" type="pres">
      <dgm:prSet presAssocID="{6495E604-264C-4A60-8DEE-1AFFA0576FC7}" presName="desTx" presStyleLbl="alignAccFollowNode1" presStyleIdx="3" presStyleCnt="4" custScale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29C5CA2-24C4-4547-B2C1-1B144743B2BA}" type="presOf" srcId="{6E561795-111B-4D2B-AD8D-2F78368E22CB}" destId="{0E53D3D7-37A1-491D-BBE9-E2EDFDF0FA78}" srcOrd="0" destOrd="2" presId="urn:microsoft.com/office/officeart/2005/8/layout/hList1"/>
    <dgm:cxn modelId="{52D16051-956B-41A3-9E10-E29D11E2A922}" type="presOf" srcId="{0CC23684-F97A-457B-9DA4-F72AA1D63469}" destId="{0E53D3D7-37A1-491D-BBE9-E2EDFDF0FA78}" srcOrd="0" destOrd="0" presId="urn:microsoft.com/office/officeart/2005/8/layout/hList1"/>
    <dgm:cxn modelId="{A4C4AA45-7A17-4785-90D1-19C95685DCCC}" srcId="{D94BDCD5-1DAD-4828-81AA-4658C7413243}" destId="{2EF0AD75-A70D-485E-8492-D54516734A53}" srcOrd="2" destOrd="0" parTransId="{F76F023F-27DD-43D6-89D8-BD84F2EEC141}" sibTransId="{2B08FA7F-EB27-4E46-9967-3C43ECF51384}"/>
    <dgm:cxn modelId="{EB7BADA0-2E2B-4F4A-ABF0-107179AECF5F}" type="presOf" srcId="{2EF0AD75-A70D-485E-8492-D54516734A53}" destId="{8FED0694-8520-4620-A2C5-483C28E3BA2E}" srcOrd="0" destOrd="2" presId="urn:microsoft.com/office/officeart/2005/8/layout/hList1"/>
    <dgm:cxn modelId="{906C4A59-8B42-4609-AFEC-C12F94FD9395}" type="presOf" srcId="{8EBFBD90-E9CC-46D9-9334-921238AA86A3}" destId="{8FED0694-8520-4620-A2C5-483C28E3BA2E}" srcOrd="0" destOrd="3" presId="urn:microsoft.com/office/officeart/2005/8/layout/hList1"/>
    <dgm:cxn modelId="{C22750BF-979D-41F1-8C29-2262DCC19A0F}" type="presOf" srcId="{8BD9D9B0-D9EA-46BB-A250-3BF79714D844}" destId="{0E53D3D7-37A1-491D-BBE9-E2EDFDF0FA78}" srcOrd="0" destOrd="1" presId="urn:microsoft.com/office/officeart/2005/8/layout/hList1"/>
    <dgm:cxn modelId="{125075EE-7950-4A5C-8690-4F87F96742B3}" srcId="{D94BDCD5-1DAD-4828-81AA-4658C7413243}" destId="{8EBFBD90-E9CC-46D9-9334-921238AA86A3}" srcOrd="3" destOrd="0" parTransId="{763A84C4-4C91-426C-A0C4-20C6ED10BE46}" sibTransId="{07562CB7-2D5A-4B9F-9A63-9E7FC1A05BAB}"/>
    <dgm:cxn modelId="{75E8E293-7AF2-4667-810E-258BD3F9A0E1}" srcId="{68BD4EBE-E78E-43B3-96AF-ECF6B2599320}" destId="{AAE25400-73FB-44A7-902F-393CA322ED2E}" srcOrd="0" destOrd="0" parTransId="{A527D4FC-30FE-4AD5-9250-C47FBE205283}" sibTransId="{9A07014F-9A96-400E-B6D1-6090C1DBC751}"/>
    <dgm:cxn modelId="{16FC20ED-F32A-4500-ACE7-794BEFC7009E}" type="presOf" srcId="{543FE7AE-3586-4F42-BEE6-2DA7B7994453}" destId="{FF4A6084-FDDB-4037-920F-5FC67EF0AA7A}" srcOrd="0" destOrd="2" presId="urn:microsoft.com/office/officeart/2005/8/layout/hList1"/>
    <dgm:cxn modelId="{84B342D3-271B-48A3-BAE3-0A3C3725F77B}" srcId="{68BD4EBE-E78E-43B3-96AF-ECF6B2599320}" destId="{A2611722-A512-4670-8C41-46AB3AA67E8E}" srcOrd="1" destOrd="0" parTransId="{710157AF-9F19-4533-B7ED-CFDEDBB1EAF9}" sibTransId="{E3706C6B-E1BC-4B32-B7B9-C69B1582AFAA}"/>
    <dgm:cxn modelId="{4017A1B8-7B39-4EB0-A57D-370E4F401BB4}" srcId="{07921EAD-4BCB-4855-A8D4-72D73020B9B7}" destId="{6495E604-264C-4A60-8DEE-1AFFA0576FC7}" srcOrd="3" destOrd="0" parTransId="{5CF2083F-35E7-48A4-9CED-A679152F4CBC}" sibTransId="{689E00CC-9A8B-4FE3-8F07-FCF647AC5519}"/>
    <dgm:cxn modelId="{1D2664FC-63E2-4635-BDF6-C7B754D31149}" srcId="{68BD4EBE-E78E-43B3-96AF-ECF6B2599320}" destId="{543FE7AE-3586-4F42-BEE6-2DA7B7994453}" srcOrd="2" destOrd="0" parTransId="{9F0992C2-8810-439E-A800-31C72AD9F491}" sibTransId="{BF1D160B-63FB-4AD9-B508-828C7F4A8BDA}"/>
    <dgm:cxn modelId="{DE8A49D8-415E-4FB3-8208-21AF6542CA12}" srcId="{D94BDCD5-1DAD-4828-81AA-4658C7413243}" destId="{D9745D4C-222D-463C-9227-EFD1D4734F0A}" srcOrd="0" destOrd="0" parTransId="{BDAEF565-8EDB-4CB5-8FAA-4B9485083B44}" sibTransId="{0B73740B-B5F6-4662-98C8-05BCC67868A4}"/>
    <dgm:cxn modelId="{FE070458-3D36-4946-96A2-54DBE18F93AB}" srcId="{D94BDCD5-1DAD-4828-81AA-4658C7413243}" destId="{326546A2-CDDB-4AE4-AD4E-5B460023CC03}" srcOrd="1" destOrd="0" parTransId="{CCD881B7-567A-4F56-920A-B755AD794F7F}" sibTransId="{B5F3426C-CBE5-4E1E-917D-34BC48E1489E}"/>
    <dgm:cxn modelId="{7820B25C-68C7-49B4-ABAE-B3873C086B3D}" type="presOf" srcId="{A2611722-A512-4670-8C41-46AB3AA67E8E}" destId="{FF4A6084-FDDB-4037-920F-5FC67EF0AA7A}" srcOrd="0" destOrd="1" presId="urn:microsoft.com/office/officeart/2005/8/layout/hList1"/>
    <dgm:cxn modelId="{66D3B1DE-6630-4F4B-BC29-0FF19B8347CF}" srcId="{07921EAD-4BCB-4855-A8D4-72D73020B9B7}" destId="{D94BDCD5-1DAD-4828-81AA-4658C7413243}" srcOrd="1" destOrd="0" parTransId="{01F157AC-49E4-41ED-A97B-46740BFF0D3D}" sibTransId="{9501F370-254B-4077-A4DC-D34EA74A5E27}"/>
    <dgm:cxn modelId="{BAD56404-5419-43CB-9EED-B0D27A6129ED}" type="presOf" srcId="{AAE25400-73FB-44A7-902F-393CA322ED2E}" destId="{FF4A6084-FDDB-4037-920F-5FC67EF0AA7A}" srcOrd="0" destOrd="0" presId="urn:microsoft.com/office/officeart/2005/8/layout/hList1"/>
    <dgm:cxn modelId="{0DAA11F7-B7CF-42C5-A576-4CAC038A7027}" type="presOf" srcId="{0AC89323-FABC-4DDD-902E-B15302C78778}" destId="{0BAFE607-67F6-447D-A0FA-EB61057C709C}" srcOrd="0" destOrd="0" presId="urn:microsoft.com/office/officeart/2005/8/layout/hList1"/>
    <dgm:cxn modelId="{3C09219E-5ADB-40C0-97C7-48A34F967AB8}" srcId="{6495E604-264C-4A60-8DEE-1AFFA0576FC7}" destId="{240B16FA-F1C8-4A1C-8C2D-47B120175CCF}" srcOrd="1" destOrd="0" parTransId="{2027C2D9-2B14-4DE2-A18A-ECB9309C2C7E}" sibTransId="{8BE265C7-25B8-4487-814E-D44645DB9DB4}"/>
    <dgm:cxn modelId="{7CBCB462-0F92-47DD-B78E-13D63D4478CF}" srcId="{07921EAD-4BCB-4855-A8D4-72D73020B9B7}" destId="{6C9C58E7-B154-423E-BEC0-B6A359D1745D}" srcOrd="2" destOrd="0" parTransId="{6290BA6E-8BE5-48D2-9016-E7742062B1CE}" sibTransId="{0C1A283C-F46B-4CE9-9399-7A11E8807A34}"/>
    <dgm:cxn modelId="{F8C1704B-BDAB-4A4E-9426-41B0337B7F3F}" type="presOf" srcId="{68BD4EBE-E78E-43B3-96AF-ECF6B2599320}" destId="{DAB6C6E4-8CE9-4115-80B1-525447CD129F}" srcOrd="0" destOrd="0" presId="urn:microsoft.com/office/officeart/2005/8/layout/hList1"/>
    <dgm:cxn modelId="{FEF5C141-0A14-483B-BFE9-FD00871ECC20}" type="presOf" srcId="{D9745D4C-222D-463C-9227-EFD1D4734F0A}" destId="{8FED0694-8520-4620-A2C5-483C28E3BA2E}" srcOrd="0" destOrd="0" presId="urn:microsoft.com/office/officeart/2005/8/layout/hList1"/>
    <dgm:cxn modelId="{387FE114-B8A4-4740-8B0A-EBD7E67D3D09}" srcId="{6C9C58E7-B154-423E-BEC0-B6A359D1745D}" destId="{6E561795-111B-4D2B-AD8D-2F78368E22CB}" srcOrd="2" destOrd="0" parTransId="{49A91D86-8932-4644-BE68-4937589A41B2}" sibTransId="{2D3BAFF7-2067-4184-89FE-6CCECF93BBEC}"/>
    <dgm:cxn modelId="{3C760910-7AB4-42FC-9C50-F577ACF2AA76}" srcId="{6495E604-264C-4A60-8DEE-1AFFA0576FC7}" destId="{0AC89323-FABC-4DDD-902E-B15302C78778}" srcOrd="0" destOrd="0" parTransId="{83C4DBC7-2266-4610-A970-48724A4A97F0}" sibTransId="{ECDEA42C-B08A-4ACD-B143-4E7BBECCEC71}"/>
    <dgm:cxn modelId="{8BA7B493-0295-41F1-8E97-37A79DD5F6E0}" srcId="{6C9C58E7-B154-423E-BEC0-B6A359D1745D}" destId="{0CC23684-F97A-457B-9DA4-F72AA1D63469}" srcOrd="0" destOrd="0" parTransId="{2EA549D4-8D7F-41EF-96BB-E9209E9835FF}" sibTransId="{D7A0E661-9294-4402-9554-568077E371AC}"/>
    <dgm:cxn modelId="{8F44E329-D019-4A96-BAAD-D9ADD523748F}" type="presOf" srcId="{326546A2-CDDB-4AE4-AD4E-5B460023CC03}" destId="{8FED0694-8520-4620-A2C5-483C28E3BA2E}" srcOrd="0" destOrd="1" presId="urn:microsoft.com/office/officeart/2005/8/layout/hList1"/>
    <dgm:cxn modelId="{8666E134-0F99-41FF-B3C4-901A4790DD64}" type="presOf" srcId="{D94BDCD5-1DAD-4828-81AA-4658C7413243}" destId="{F5F5C938-7A9D-4539-8A57-C6CDB3EBFBFC}" srcOrd="0" destOrd="0" presId="urn:microsoft.com/office/officeart/2005/8/layout/hList1"/>
    <dgm:cxn modelId="{71905DDA-EADC-4F91-9E4F-41301A4AA29D}" srcId="{07921EAD-4BCB-4855-A8D4-72D73020B9B7}" destId="{68BD4EBE-E78E-43B3-96AF-ECF6B2599320}" srcOrd="0" destOrd="0" parTransId="{79EB9BFC-2265-4808-96D8-76664DDF07C3}" sibTransId="{3EE03A04-269D-4EDC-A9D5-3D448D1639EF}"/>
    <dgm:cxn modelId="{E371D87D-5FC8-49A5-9778-14BC0AD97F51}" type="presOf" srcId="{07921EAD-4BCB-4855-A8D4-72D73020B9B7}" destId="{DA04158B-6D0A-4D7A-9B12-B609D671751C}" srcOrd="0" destOrd="0" presId="urn:microsoft.com/office/officeart/2005/8/layout/hList1"/>
    <dgm:cxn modelId="{42C4B928-5CB3-4190-8EA0-2E5F0EEAB1CF}" type="presOf" srcId="{6C9C58E7-B154-423E-BEC0-B6A359D1745D}" destId="{0DF2FED6-1E28-4787-94DC-220637FA9D8A}" srcOrd="0" destOrd="0" presId="urn:microsoft.com/office/officeart/2005/8/layout/hList1"/>
    <dgm:cxn modelId="{A6721E57-1415-43D2-BD92-04ABDD47D422}" type="presOf" srcId="{240B16FA-F1C8-4A1C-8C2D-47B120175CCF}" destId="{0BAFE607-67F6-447D-A0FA-EB61057C709C}" srcOrd="0" destOrd="1" presId="urn:microsoft.com/office/officeart/2005/8/layout/hList1"/>
    <dgm:cxn modelId="{D85D4B95-09D3-4C06-B35E-FF33E63FAAD6}" type="presOf" srcId="{6495E604-264C-4A60-8DEE-1AFFA0576FC7}" destId="{1A0F0451-7312-4748-A6DD-915B9853E838}" srcOrd="0" destOrd="0" presId="urn:microsoft.com/office/officeart/2005/8/layout/hList1"/>
    <dgm:cxn modelId="{A6644063-4D4A-4CEB-BDB5-FF175F4A9DC7}" srcId="{6C9C58E7-B154-423E-BEC0-B6A359D1745D}" destId="{8BD9D9B0-D9EA-46BB-A250-3BF79714D844}" srcOrd="1" destOrd="0" parTransId="{4DC917B5-128E-410E-8756-16915D89210D}" sibTransId="{7C1BF186-2872-42B7-A49C-8CC56DE41298}"/>
    <dgm:cxn modelId="{46EB8E2E-BAAA-473E-B4E1-2773AFA08661}" type="presParOf" srcId="{DA04158B-6D0A-4D7A-9B12-B609D671751C}" destId="{E4995C9C-0F73-49C1-B03C-C382C6E0C08C}" srcOrd="0" destOrd="0" presId="urn:microsoft.com/office/officeart/2005/8/layout/hList1"/>
    <dgm:cxn modelId="{759C9142-581E-40EC-9A7F-E5FFAC873E6B}" type="presParOf" srcId="{E4995C9C-0F73-49C1-B03C-C382C6E0C08C}" destId="{DAB6C6E4-8CE9-4115-80B1-525447CD129F}" srcOrd="0" destOrd="0" presId="urn:microsoft.com/office/officeart/2005/8/layout/hList1"/>
    <dgm:cxn modelId="{1E13E800-6E28-4926-8B25-0385321EF853}" type="presParOf" srcId="{E4995C9C-0F73-49C1-B03C-C382C6E0C08C}" destId="{FF4A6084-FDDB-4037-920F-5FC67EF0AA7A}" srcOrd="1" destOrd="0" presId="urn:microsoft.com/office/officeart/2005/8/layout/hList1"/>
    <dgm:cxn modelId="{0772C55B-0EF3-484F-84DC-8D5E173FA4AF}" type="presParOf" srcId="{DA04158B-6D0A-4D7A-9B12-B609D671751C}" destId="{0AB42E29-BC5C-469E-9CD2-F490E88F6F0D}" srcOrd="1" destOrd="0" presId="urn:microsoft.com/office/officeart/2005/8/layout/hList1"/>
    <dgm:cxn modelId="{ED19D87F-6A57-4575-B979-D7C4D57AC11F}" type="presParOf" srcId="{DA04158B-6D0A-4D7A-9B12-B609D671751C}" destId="{4424D79D-9C37-4ADC-A5A4-6AE5F43834E3}" srcOrd="2" destOrd="0" presId="urn:microsoft.com/office/officeart/2005/8/layout/hList1"/>
    <dgm:cxn modelId="{D9B6727C-E7C9-457D-88DC-60BAAA081878}" type="presParOf" srcId="{4424D79D-9C37-4ADC-A5A4-6AE5F43834E3}" destId="{F5F5C938-7A9D-4539-8A57-C6CDB3EBFBFC}" srcOrd="0" destOrd="0" presId="urn:microsoft.com/office/officeart/2005/8/layout/hList1"/>
    <dgm:cxn modelId="{D89F2056-7657-4F5E-85F0-FAE034DA2CB1}" type="presParOf" srcId="{4424D79D-9C37-4ADC-A5A4-6AE5F43834E3}" destId="{8FED0694-8520-4620-A2C5-483C28E3BA2E}" srcOrd="1" destOrd="0" presId="urn:microsoft.com/office/officeart/2005/8/layout/hList1"/>
    <dgm:cxn modelId="{3A9DE0CE-E4EA-44F0-BDDB-E027F3AECC6B}" type="presParOf" srcId="{DA04158B-6D0A-4D7A-9B12-B609D671751C}" destId="{D48D312F-CEFD-44C3-B550-4DB1EF6C348A}" srcOrd="3" destOrd="0" presId="urn:microsoft.com/office/officeart/2005/8/layout/hList1"/>
    <dgm:cxn modelId="{F5867F70-F37F-4068-A1E3-6E85469FF510}" type="presParOf" srcId="{DA04158B-6D0A-4D7A-9B12-B609D671751C}" destId="{7902BE41-4BEA-4736-8064-8893AFB14246}" srcOrd="4" destOrd="0" presId="urn:microsoft.com/office/officeart/2005/8/layout/hList1"/>
    <dgm:cxn modelId="{886B8A9F-EBF4-4489-A89F-3A75BBF565D2}" type="presParOf" srcId="{7902BE41-4BEA-4736-8064-8893AFB14246}" destId="{0DF2FED6-1E28-4787-94DC-220637FA9D8A}" srcOrd="0" destOrd="0" presId="urn:microsoft.com/office/officeart/2005/8/layout/hList1"/>
    <dgm:cxn modelId="{29C3F5F7-ADC9-4F91-8761-A65B215ED194}" type="presParOf" srcId="{7902BE41-4BEA-4736-8064-8893AFB14246}" destId="{0E53D3D7-37A1-491D-BBE9-E2EDFDF0FA78}" srcOrd="1" destOrd="0" presId="urn:microsoft.com/office/officeart/2005/8/layout/hList1"/>
    <dgm:cxn modelId="{52C25A14-3C02-4D86-B637-62D591A76F13}" type="presParOf" srcId="{DA04158B-6D0A-4D7A-9B12-B609D671751C}" destId="{56FA2074-DAC3-4550-BBEC-F4726EAD20F7}" srcOrd="5" destOrd="0" presId="urn:microsoft.com/office/officeart/2005/8/layout/hList1"/>
    <dgm:cxn modelId="{704014A6-C879-49F6-BE3A-DC347F9D2527}" type="presParOf" srcId="{DA04158B-6D0A-4D7A-9B12-B609D671751C}" destId="{4AAB8C61-6A5D-47E4-9377-E6DC1DD479AD}" srcOrd="6" destOrd="0" presId="urn:microsoft.com/office/officeart/2005/8/layout/hList1"/>
    <dgm:cxn modelId="{7C7AA17D-4FE0-45CD-9441-8D824E5FF07D}" type="presParOf" srcId="{4AAB8C61-6A5D-47E4-9377-E6DC1DD479AD}" destId="{1A0F0451-7312-4748-A6DD-915B9853E838}" srcOrd="0" destOrd="0" presId="urn:microsoft.com/office/officeart/2005/8/layout/hList1"/>
    <dgm:cxn modelId="{F712FA40-A038-4125-80CB-035339B28AE7}" type="presParOf" srcId="{4AAB8C61-6A5D-47E4-9377-E6DC1DD479AD}" destId="{0BAFE607-67F6-447D-A0FA-EB61057C709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16A79F-195D-4457-ACD6-AD780AAA6672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131E145-7850-4C72-8117-9DE354A76522}">
      <dgm:prSet phldrT="[Szöveg]"/>
      <dgm:spPr>
        <a:solidFill>
          <a:srgbClr val="92D050"/>
        </a:solidFill>
      </dgm:spPr>
      <dgm:t>
        <a:bodyPr/>
        <a:lstStyle/>
        <a:p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Módszertani Összefoglaló </a:t>
          </a:r>
          <a:r>
            <a:rPr lang="hu-HU" b="1" dirty="0" err="1" smtClean="0">
              <a:latin typeface="Arial" panose="020B0604020202020204" pitchFamily="34" charset="0"/>
              <a:cs typeface="Arial" panose="020B0604020202020204" pitchFamily="34" charset="0"/>
            </a:rPr>
            <a:t>TSZ-be</a:t>
          </a:r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 kerülése</a:t>
          </a:r>
          <a:endParaRPr lang="hu-H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D6994A-6033-42A5-A9B9-8C98302238B5}" type="parTrans" cxnId="{0FB0521B-4F4B-4BA2-A155-52DEB2AAC395}">
      <dgm:prSet/>
      <dgm:spPr/>
      <dgm:t>
        <a:bodyPr/>
        <a:lstStyle/>
        <a:p>
          <a:endParaRPr lang="hu-HU"/>
        </a:p>
      </dgm:t>
    </dgm:pt>
    <dgm:pt modelId="{859FF4C9-D690-49A8-B14A-011D769BF122}" type="sibTrans" cxnId="{0FB0521B-4F4B-4BA2-A155-52DEB2AAC395}">
      <dgm:prSet/>
      <dgm:spPr/>
      <dgm:t>
        <a:bodyPr/>
        <a:lstStyle/>
        <a:p>
          <a:endParaRPr lang="hu-HU"/>
        </a:p>
      </dgm:t>
    </dgm:pt>
    <dgm:pt modelId="{4105BEED-7E65-42F3-80AF-AC1CE6DB9130}">
      <dgm:prSet/>
      <dgm:spPr>
        <a:solidFill>
          <a:srgbClr val="00B0F0"/>
        </a:solidFill>
      </dgm:spPr>
      <dgm:t>
        <a:bodyPr/>
        <a:lstStyle/>
        <a:p>
          <a:pPr algn="ctr"/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Módszertani Összefoglaló adatainak átemelése a monitoring-rendszerbe</a:t>
          </a:r>
        </a:p>
      </dgm:t>
    </dgm:pt>
    <dgm:pt modelId="{6F8FA79C-A538-49FE-A766-DADF898C08BF}" type="parTrans" cxnId="{2496C59A-24EA-4507-9D46-F7383CBFF5D5}">
      <dgm:prSet/>
      <dgm:spPr/>
      <dgm:t>
        <a:bodyPr/>
        <a:lstStyle/>
        <a:p>
          <a:endParaRPr lang="hu-HU"/>
        </a:p>
      </dgm:t>
    </dgm:pt>
    <dgm:pt modelId="{A40038FD-5E03-4B42-851D-D6784481A728}" type="sibTrans" cxnId="{2496C59A-24EA-4507-9D46-F7383CBFF5D5}">
      <dgm:prSet/>
      <dgm:spPr/>
      <dgm:t>
        <a:bodyPr/>
        <a:lstStyle/>
        <a:p>
          <a:endParaRPr lang="hu-HU"/>
        </a:p>
      </dgm:t>
    </dgm:pt>
    <dgm:pt modelId="{799D1A35-9060-4104-9E10-1239CAAB76C6}">
      <dgm:prSet/>
      <dgm:spPr>
        <a:solidFill>
          <a:srgbClr val="7030A0"/>
        </a:solidFill>
      </dgm:spPr>
      <dgm:t>
        <a:bodyPr/>
        <a:lstStyle/>
        <a:p>
          <a:r>
            <a:rPr lang="hu-HU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Adatszolgáltatás </a:t>
          </a:r>
        </a:p>
      </dgm:t>
    </dgm:pt>
    <dgm:pt modelId="{C771603E-10D0-4570-B922-84F6E8052D01}" type="parTrans" cxnId="{AA856DF0-C06A-4D64-8037-52020C3EA9A7}">
      <dgm:prSet/>
      <dgm:spPr/>
      <dgm:t>
        <a:bodyPr/>
        <a:lstStyle/>
        <a:p>
          <a:endParaRPr lang="hu-HU"/>
        </a:p>
      </dgm:t>
    </dgm:pt>
    <dgm:pt modelId="{EA0080EE-1B0F-4474-98E7-44EB7D67352D}" type="sibTrans" cxnId="{AA856DF0-C06A-4D64-8037-52020C3EA9A7}">
      <dgm:prSet/>
      <dgm:spPr/>
      <dgm:t>
        <a:bodyPr/>
        <a:lstStyle/>
        <a:p>
          <a:endParaRPr lang="hu-HU"/>
        </a:p>
      </dgm:t>
    </dgm:pt>
    <dgm:pt modelId="{C7788AE1-73B7-4C93-A3C9-1C1A01DF2D58}">
      <dgm:prSet/>
      <dgm:spPr>
        <a:solidFill>
          <a:srgbClr val="00B0F0"/>
        </a:solidFill>
      </dgm:spPr>
      <dgm:t>
        <a:bodyPr/>
        <a:lstStyle/>
        <a:p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Adatszolgáltatás feldolgozása</a:t>
          </a:r>
        </a:p>
      </dgm:t>
    </dgm:pt>
    <dgm:pt modelId="{66C66119-6FB6-4920-BA4B-F97FD0D52664}" type="parTrans" cxnId="{D944126C-5330-469E-A1C0-99CB458759F3}">
      <dgm:prSet/>
      <dgm:spPr/>
      <dgm:t>
        <a:bodyPr/>
        <a:lstStyle/>
        <a:p>
          <a:endParaRPr lang="hu-HU"/>
        </a:p>
      </dgm:t>
    </dgm:pt>
    <dgm:pt modelId="{224862D5-E175-4ABA-BB6C-5630C26D4630}" type="sibTrans" cxnId="{D944126C-5330-469E-A1C0-99CB458759F3}">
      <dgm:prSet/>
      <dgm:spPr/>
      <dgm:t>
        <a:bodyPr/>
        <a:lstStyle/>
        <a:p>
          <a:endParaRPr lang="hu-HU"/>
        </a:p>
      </dgm:t>
    </dgm:pt>
    <dgm:pt modelId="{3852C103-E059-4354-908A-81573C55B1DF}">
      <dgm:prSet/>
      <dgm:spPr>
        <a:solidFill>
          <a:srgbClr val="7030A0"/>
        </a:solidFill>
      </dgm:spPr>
      <dgm:t>
        <a:bodyPr/>
        <a:lstStyle/>
        <a:p>
          <a:r>
            <a:rPr lang="hu-HU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Hozzáférhetőségi jogosítványok beállítása</a:t>
          </a:r>
        </a:p>
      </dgm:t>
    </dgm:pt>
    <dgm:pt modelId="{F670CD02-1732-4023-B643-5E0D0F06C07C}" type="parTrans" cxnId="{B8266A38-2B26-49DC-80CF-1014495DD511}">
      <dgm:prSet/>
      <dgm:spPr/>
      <dgm:t>
        <a:bodyPr/>
        <a:lstStyle/>
        <a:p>
          <a:endParaRPr lang="hu-HU"/>
        </a:p>
      </dgm:t>
    </dgm:pt>
    <dgm:pt modelId="{112F410B-F45D-49D3-A799-6CD1B32923B0}" type="sibTrans" cxnId="{B8266A38-2B26-49DC-80CF-1014495DD511}">
      <dgm:prSet/>
      <dgm:spPr/>
      <dgm:t>
        <a:bodyPr/>
        <a:lstStyle/>
        <a:p>
          <a:endParaRPr lang="hu-HU"/>
        </a:p>
      </dgm:t>
    </dgm:pt>
    <dgm:pt modelId="{E04550C3-23A1-40D6-B199-DB3754F87ED4}">
      <dgm:prSet/>
      <dgm:spPr>
        <a:solidFill>
          <a:srgbClr val="00B0F0"/>
        </a:solidFill>
      </dgm:spPr>
      <dgm:t>
        <a:bodyPr/>
        <a:lstStyle/>
        <a:p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Projektek értesítése a </a:t>
          </a:r>
          <a:r>
            <a:rPr lang="hu-HU" b="1" dirty="0" err="1" smtClean="0">
              <a:latin typeface="Arial" panose="020B0604020202020204" pitchFamily="34" charset="0"/>
              <a:cs typeface="Arial" panose="020B0604020202020204" pitchFamily="34" charset="0"/>
            </a:rPr>
            <a:t>monitoringfolyamat</a:t>
          </a:r>
          <a:r>
            <a:rPr lang="hu-HU" b="1" dirty="0" smtClean="0">
              <a:latin typeface="Arial" panose="020B0604020202020204" pitchFamily="34" charset="0"/>
              <a:cs typeface="Arial" panose="020B0604020202020204" pitchFamily="34" charset="0"/>
            </a:rPr>
            <a:t> elindításáról</a:t>
          </a:r>
        </a:p>
      </dgm:t>
    </dgm:pt>
    <dgm:pt modelId="{9C0E39A2-9297-4B8B-8F8E-4AF3CE3E9619}" type="sibTrans" cxnId="{BE525A17-EF62-41E7-9414-FAAD75C3C690}">
      <dgm:prSet/>
      <dgm:spPr/>
      <dgm:t>
        <a:bodyPr/>
        <a:lstStyle/>
        <a:p>
          <a:endParaRPr lang="hu-HU"/>
        </a:p>
      </dgm:t>
    </dgm:pt>
    <dgm:pt modelId="{D6267E20-C2A5-4F40-B22B-D646C07D8F32}" type="parTrans" cxnId="{BE525A17-EF62-41E7-9414-FAAD75C3C690}">
      <dgm:prSet/>
      <dgm:spPr/>
      <dgm:t>
        <a:bodyPr/>
        <a:lstStyle/>
        <a:p>
          <a:endParaRPr lang="hu-HU"/>
        </a:p>
      </dgm:t>
    </dgm:pt>
    <dgm:pt modelId="{AF58C7EA-C0D1-4FAA-9795-C56525AFB2DB}" type="pres">
      <dgm:prSet presAssocID="{1716A79F-195D-4457-ACD6-AD780AAA66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2093CD6-4E56-4D6C-BF40-CBF03B3F45B4}" type="pres">
      <dgm:prSet presAssocID="{1131E145-7850-4C72-8117-9DE354A7652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9E81D3-127C-439C-9664-554F030E2B37}" type="pres">
      <dgm:prSet presAssocID="{859FF4C9-D690-49A8-B14A-011D769BF122}" presName="sibTrans" presStyleLbl="sibTrans1D1" presStyleIdx="0" presStyleCnt="5"/>
      <dgm:spPr/>
      <dgm:t>
        <a:bodyPr/>
        <a:lstStyle/>
        <a:p>
          <a:endParaRPr lang="hu-HU"/>
        </a:p>
      </dgm:t>
    </dgm:pt>
    <dgm:pt modelId="{14CBDDD1-2240-4A8F-84DE-1BC778507C03}" type="pres">
      <dgm:prSet presAssocID="{859FF4C9-D690-49A8-B14A-011D769BF122}" presName="connectorText" presStyleLbl="sibTrans1D1" presStyleIdx="0" presStyleCnt="5"/>
      <dgm:spPr/>
      <dgm:t>
        <a:bodyPr/>
        <a:lstStyle/>
        <a:p>
          <a:endParaRPr lang="hu-HU"/>
        </a:p>
      </dgm:t>
    </dgm:pt>
    <dgm:pt modelId="{9E7EC093-A8A2-4272-80C8-7FCE8F077747}" type="pres">
      <dgm:prSet presAssocID="{4105BEED-7E65-42F3-80AF-AC1CE6DB913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183FC5-70CE-4A49-98E2-C2FE113609C3}" type="pres">
      <dgm:prSet presAssocID="{A40038FD-5E03-4B42-851D-D6784481A728}" presName="sibTrans" presStyleLbl="sibTrans1D1" presStyleIdx="1" presStyleCnt="5"/>
      <dgm:spPr/>
      <dgm:t>
        <a:bodyPr/>
        <a:lstStyle/>
        <a:p>
          <a:endParaRPr lang="hu-HU"/>
        </a:p>
      </dgm:t>
    </dgm:pt>
    <dgm:pt modelId="{2B1AAF1C-DB53-41AB-9D7F-4F84D4C5E94F}" type="pres">
      <dgm:prSet presAssocID="{A40038FD-5E03-4B42-851D-D6784481A728}" presName="connectorText" presStyleLbl="sibTrans1D1" presStyleIdx="1" presStyleCnt="5"/>
      <dgm:spPr/>
      <dgm:t>
        <a:bodyPr/>
        <a:lstStyle/>
        <a:p>
          <a:endParaRPr lang="hu-HU"/>
        </a:p>
      </dgm:t>
    </dgm:pt>
    <dgm:pt modelId="{17D77183-2E01-4DE2-8671-E17C05098C31}" type="pres">
      <dgm:prSet presAssocID="{E04550C3-23A1-40D6-B199-DB3754F87ED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FA71FC-818C-4D84-A51E-DC9651AA4D2F}" type="pres">
      <dgm:prSet presAssocID="{9C0E39A2-9297-4B8B-8F8E-4AF3CE3E9619}" presName="sibTrans" presStyleLbl="sibTrans1D1" presStyleIdx="2" presStyleCnt="5"/>
      <dgm:spPr/>
      <dgm:t>
        <a:bodyPr/>
        <a:lstStyle/>
        <a:p>
          <a:endParaRPr lang="hu-HU"/>
        </a:p>
      </dgm:t>
    </dgm:pt>
    <dgm:pt modelId="{045BF586-84D6-4774-8D64-6E4FEF9503C2}" type="pres">
      <dgm:prSet presAssocID="{9C0E39A2-9297-4B8B-8F8E-4AF3CE3E9619}" presName="connectorText" presStyleLbl="sibTrans1D1" presStyleIdx="2" presStyleCnt="5"/>
      <dgm:spPr/>
      <dgm:t>
        <a:bodyPr/>
        <a:lstStyle/>
        <a:p>
          <a:endParaRPr lang="hu-HU"/>
        </a:p>
      </dgm:t>
    </dgm:pt>
    <dgm:pt modelId="{FAC3680C-3C5A-4C8C-BAEE-3598A7AC792E}" type="pres">
      <dgm:prSet presAssocID="{3852C103-E059-4354-908A-81573C55B1D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0CFEDCB-F670-4808-A3AA-16759ED0E1A4}" type="pres">
      <dgm:prSet presAssocID="{112F410B-F45D-49D3-A799-6CD1B32923B0}" presName="sibTrans" presStyleLbl="sibTrans1D1" presStyleIdx="3" presStyleCnt="5"/>
      <dgm:spPr/>
      <dgm:t>
        <a:bodyPr/>
        <a:lstStyle/>
        <a:p>
          <a:endParaRPr lang="hu-HU"/>
        </a:p>
      </dgm:t>
    </dgm:pt>
    <dgm:pt modelId="{5FDD8308-9134-4B0F-8D6A-CFAFBB9D0B80}" type="pres">
      <dgm:prSet presAssocID="{112F410B-F45D-49D3-A799-6CD1B32923B0}" presName="connectorText" presStyleLbl="sibTrans1D1" presStyleIdx="3" presStyleCnt="5"/>
      <dgm:spPr/>
      <dgm:t>
        <a:bodyPr/>
        <a:lstStyle/>
        <a:p>
          <a:endParaRPr lang="hu-HU"/>
        </a:p>
      </dgm:t>
    </dgm:pt>
    <dgm:pt modelId="{AE9D9839-82EF-437D-9977-3D53F0BA8BCD}" type="pres">
      <dgm:prSet presAssocID="{799D1A35-9060-4104-9E10-1239CAAB76C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78DDD0-15B3-486D-934E-9948C435F2E9}" type="pres">
      <dgm:prSet presAssocID="{EA0080EE-1B0F-4474-98E7-44EB7D67352D}" presName="sibTrans" presStyleLbl="sibTrans1D1" presStyleIdx="4" presStyleCnt="5"/>
      <dgm:spPr/>
      <dgm:t>
        <a:bodyPr/>
        <a:lstStyle/>
        <a:p>
          <a:endParaRPr lang="hu-HU"/>
        </a:p>
      </dgm:t>
    </dgm:pt>
    <dgm:pt modelId="{0D9C1A38-CFB1-4483-861F-3EDE5FC7C7C3}" type="pres">
      <dgm:prSet presAssocID="{EA0080EE-1B0F-4474-98E7-44EB7D67352D}" presName="connectorText" presStyleLbl="sibTrans1D1" presStyleIdx="4" presStyleCnt="5"/>
      <dgm:spPr/>
      <dgm:t>
        <a:bodyPr/>
        <a:lstStyle/>
        <a:p>
          <a:endParaRPr lang="hu-HU"/>
        </a:p>
      </dgm:t>
    </dgm:pt>
    <dgm:pt modelId="{DA17A415-77D9-4E6E-96BF-D31A177B6697}" type="pres">
      <dgm:prSet presAssocID="{C7788AE1-73B7-4C93-A3C9-1C1A01DF2D5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8F1B34B-D6EF-46D1-ACC7-B4A7E51B4B62}" type="presOf" srcId="{112F410B-F45D-49D3-A799-6CD1B32923B0}" destId="{70CFEDCB-F670-4808-A3AA-16759ED0E1A4}" srcOrd="0" destOrd="0" presId="urn:microsoft.com/office/officeart/2005/8/layout/bProcess3"/>
    <dgm:cxn modelId="{9031CD0E-87F4-4FCB-A93B-320C5290417D}" type="presOf" srcId="{859FF4C9-D690-49A8-B14A-011D769BF122}" destId="{14CBDDD1-2240-4A8F-84DE-1BC778507C03}" srcOrd="1" destOrd="0" presId="urn:microsoft.com/office/officeart/2005/8/layout/bProcess3"/>
    <dgm:cxn modelId="{53822444-35EA-4439-862F-342AACEDF90F}" type="presOf" srcId="{112F410B-F45D-49D3-A799-6CD1B32923B0}" destId="{5FDD8308-9134-4B0F-8D6A-CFAFBB9D0B80}" srcOrd="1" destOrd="0" presId="urn:microsoft.com/office/officeart/2005/8/layout/bProcess3"/>
    <dgm:cxn modelId="{75463F20-D933-4156-8AA0-7E47E1717F5D}" type="presOf" srcId="{4105BEED-7E65-42F3-80AF-AC1CE6DB9130}" destId="{9E7EC093-A8A2-4272-80C8-7FCE8F077747}" srcOrd="0" destOrd="0" presId="urn:microsoft.com/office/officeart/2005/8/layout/bProcess3"/>
    <dgm:cxn modelId="{B503D00E-1DB4-4CC4-8783-DD20449BCACB}" type="presOf" srcId="{9C0E39A2-9297-4B8B-8F8E-4AF3CE3E9619}" destId="{045BF586-84D6-4774-8D64-6E4FEF9503C2}" srcOrd="1" destOrd="0" presId="urn:microsoft.com/office/officeart/2005/8/layout/bProcess3"/>
    <dgm:cxn modelId="{910FCC27-6A66-49B1-BFB9-F54BA920AF4E}" type="presOf" srcId="{1131E145-7850-4C72-8117-9DE354A76522}" destId="{A2093CD6-4E56-4D6C-BF40-CBF03B3F45B4}" srcOrd="0" destOrd="0" presId="urn:microsoft.com/office/officeart/2005/8/layout/bProcess3"/>
    <dgm:cxn modelId="{2496C59A-24EA-4507-9D46-F7383CBFF5D5}" srcId="{1716A79F-195D-4457-ACD6-AD780AAA6672}" destId="{4105BEED-7E65-42F3-80AF-AC1CE6DB9130}" srcOrd="1" destOrd="0" parTransId="{6F8FA79C-A538-49FE-A766-DADF898C08BF}" sibTransId="{A40038FD-5E03-4B42-851D-D6784481A728}"/>
    <dgm:cxn modelId="{DDCE79C4-8B27-48B9-AF4A-8E6DD6F06BF7}" type="presOf" srcId="{3852C103-E059-4354-908A-81573C55B1DF}" destId="{FAC3680C-3C5A-4C8C-BAEE-3598A7AC792E}" srcOrd="0" destOrd="0" presId="urn:microsoft.com/office/officeart/2005/8/layout/bProcess3"/>
    <dgm:cxn modelId="{585BC3AF-4AB9-4FA7-ADA2-B30E27566EC8}" type="presOf" srcId="{EA0080EE-1B0F-4474-98E7-44EB7D67352D}" destId="{0D9C1A38-CFB1-4483-861F-3EDE5FC7C7C3}" srcOrd="1" destOrd="0" presId="urn:microsoft.com/office/officeart/2005/8/layout/bProcess3"/>
    <dgm:cxn modelId="{0CC4009E-431C-436D-8669-DE2F2694B29A}" type="presOf" srcId="{A40038FD-5E03-4B42-851D-D6784481A728}" destId="{4A183FC5-70CE-4A49-98E2-C2FE113609C3}" srcOrd="0" destOrd="0" presId="urn:microsoft.com/office/officeart/2005/8/layout/bProcess3"/>
    <dgm:cxn modelId="{AE4CE447-41AC-4565-B15F-05468C06EE9A}" type="presOf" srcId="{9C0E39A2-9297-4B8B-8F8E-4AF3CE3E9619}" destId="{5AFA71FC-818C-4D84-A51E-DC9651AA4D2F}" srcOrd="0" destOrd="0" presId="urn:microsoft.com/office/officeart/2005/8/layout/bProcess3"/>
    <dgm:cxn modelId="{60DBCE90-13F2-41FB-9BEF-D6FD46A44637}" type="presOf" srcId="{EA0080EE-1B0F-4474-98E7-44EB7D67352D}" destId="{9A78DDD0-15B3-486D-934E-9948C435F2E9}" srcOrd="0" destOrd="0" presId="urn:microsoft.com/office/officeart/2005/8/layout/bProcess3"/>
    <dgm:cxn modelId="{BE525A17-EF62-41E7-9414-FAAD75C3C690}" srcId="{1716A79F-195D-4457-ACD6-AD780AAA6672}" destId="{E04550C3-23A1-40D6-B199-DB3754F87ED4}" srcOrd="2" destOrd="0" parTransId="{D6267E20-C2A5-4F40-B22B-D646C07D8F32}" sibTransId="{9C0E39A2-9297-4B8B-8F8E-4AF3CE3E9619}"/>
    <dgm:cxn modelId="{D944126C-5330-469E-A1C0-99CB458759F3}" srcId="{1716A79F-195D-4457-ACD6-AD780AAA6672}" destId="{C7788AE1-73B7-4C93-A3C9-1C1A01DF2D58}" srcOrd="5" destOrd="0" parTransId="{66C66119-6FB6-4920-BA4B-F97FD0D52664}" sibTransId="{224862D5-E175-4ABA-BB6C-5630C26D4630}"/>
    <dgm:cxn modelId="{79B7A3EC-B0DE-42B7-9C73-F60F93F55116}" type="presOf" srcId="{799D1A35-9060-4104-9E10-1239CAAB76C6}" destId="{AE9D9839-82EF-437D-9977-3D53F0BA8BCD}" srcOrd="0" destOrd="0" presId="urn:microsoft.com/office/officeart/2005/8/layout/bProcess3"/>
    <dgm:cxn modelId="{01D416FD-E463-4278-A3D7-FEE5AF37BFBA}" type="presOf" srcId="{C7788AE1-73B7-4C93-A3C9-1C1A01DF2D58}" destId="{DA17A415-77D9-4E6E-96BF-D31A177B6697}" srcOrd="0" destOrd="0" presId="urn:microsoft.com/office/officeart/2005/8/layout/bProcess3"/>
    <dgm:cxn modelId="{0FB0521B-4F4B-4BA2-A155-52DEB2AAC395}" srcId="{1716A79F-195D-4457-ACD6-AD780AAA6672}" destId="{1131E145-7850-4C72-8117-9DE354A76522}" srcOrd="0" destOrd="0" parTransId="{98D6994A-6033-42A5-A9B9-8C98302238B5}" sibTransId="{859FF4C9-D690-49A8-B14A-011D769BF122}"/>
    <dgm:cxn modelId="{E4FE96D2-CFE2-4617-9835-8F02199F9791}" type="presOf" srcId="{859FF4C9-D690-49A8-B14A-011D769BF122}" destId="{BC9E81D3-127C-439C-9664-554F030E2B37}" srcOrd="0" destOrd="0" presId="urn:microsoft.com/office/officeart/2005/8/layout/bProcess3"/>
    <dgm:cxn modelId="{06BB7FDF-E19C-4AFD-912C-1852E4350762}" type="presOf" srcId="{A40038FD-5E03-4B42-851D-D6784481A728}" destId="{2B1AAF1C-DB53-41AB-9D7F-4F84D4C5E94F}" srcOrd="1" destOrd="0" presId="urn:microsoft.com/office/officeart/2005/8/layout/bProcess3"/>
    <dgm:cxn modelId="{AA856DF0-C06A-4D64-8037-52020C3EA9A7}" srcId="{1716A79F-195D-4457-ACD6-AD780AAA6672}" destId="{799D1A35-9060-4104-9E10-1239CAAB76C6}" srcOrd="4" destOrd="0" parTransId="{C771603E-10D0-4570-B922-84F6E8052D01}" sibTransId="{EA0080EE-1B0F-4474-98E7-44EB7D67352D}"/>
    <dgm:cxn modelId="{B8266A38-2B26-49DC-80CF-1014495DD511}" srcId="{1716A79F-195D-4457-ACD6-AD780AAA6672}" destId="{3852C103-E059-4354-908A-81573C55B1DF}" srcOrd="3" destOrd="0" parTransId="{F670CD02-1732-4023-B643-5E0D0F06C07C}" sibTransId="{112F410B-F45D-49D3-A799-6CD1B32923B0}"/>
    <dgm:cxn modelId="{7C3DA1B7-45FF-4107-BF6C-5ABCB6172561}" type="presOf" srcId="{1716A79F-195D-4457-ACD6-AD780AAA6672}" destId="{AF58C7EA-C0D1-4FAA-9795-C56525AFB2DB}" srcOrd="0" destOrd="0" presId="urn:microsoft.com/office/officeart/2005/8/layout/bProcess3"/>
    <dgm:cxn modelId="{8708D48A-37F4-447D-9C7F-0CF0F01E7A67}" type="presOf" srcId="{E04550C3-23A1-40D6-B199-DB3754F87ED4}" destId="{17D77183-2E01-4DE2-8671-E17C05098C31}" srcOrd="0" destOrd="0" presId="urn:microsoft.com/office/officeart/2005/8/layout/bProcess3"/>
    <dgm:cxn modelId="{807B3E76-EFFF-47C2-80AF-04E3CE292C50}" type="presParOf" srcId="{AF58C7EA-C0D1-4FAA-9795-C56525AFB2DB}" destId="{A2093CD6-4E56-4D6C-BF40-CBF03B3F45B4}" srcOrd="0" destOrd="0" presId="urn:microsoft.com/office/officeart/2005/8/layout/bProcess3"/>
    <dgm:cxn modelId="{4D69FDB8-9E1D-4E6C-80CE-D2414DB86848}" type="presParOf" srcId="{AF58C7EA-C0D1-4FAA-9795-C56525AFB2DB}" destId="{BC9E81D3-127C-439C-9664-554F030E2B37}" srcOrd="1" destOrd="0" presId="urn:microsoft.com/office/officeart/2005/8/layout/bProcess3"/>
    <dgm:cxn modelId="{AE36AF6D-5755-405B-9689-28A90DCA92FD}" type="presParOf" srcId="{BC9E81D3-127C-439C-9664-554F030E2B37}" destId="{14CBDDD1-2240-4A8F-84DE-1BC778507C03}" srcOrd="0" destOrd="0" presId="urn:microsoft.com/office/officeart/2005/8/layout/bProcess3"/>
    <dgm:cxn modelId="{40BE3D0F-1550-4386-8FDE-8D80B79F58DE}" type="presParOf" srcId="{AF58C7EA-C0D1-4FAA-9795-C56525AFB2DB}" destId="{9E7EC093-A8A2-4272-80C8-7FCE8F077747}" srcOrd="2" destOrd="0" presId="urn:microsoft.com/office/officeart/2005/8/layout/bProcess3"/>
    <dgm:cxn modelId="{8F6A4555-9BF5-434E-9156-21A5B8F57511}" type="presParOf" srcId="{AF58C7EA-C0D1-4FAA-9795-C56525AFB2DB}" destId="{4A183FC5-70CE-4A49-98E2-C2FE113609C3}" srcOrd="3" destOrd="0" presId="urn:microsoft.com/office/officeart/2005/8/layout/bProcess3"/>
    <dgm:cxn modelId="{D561F944-9798-43F5-BD01-70C800C635DF}" type="presParOf" srcId="{4A183FC5-70CE-4A49-98E2-C2FE113609C3}" destId="{2B1AAF1C-DB53-41AB-9D7F-4F84D4C5E94F}" srcOrd="0" destOrd="0" presId="urn:microsoft.com/office/officeart/2005/8/layout/bProcess3"/>
    <dgm:cxn modelId="{9559D903-BB3B-4BB9-8C14-BD43B014C92D}" type="presParOf" srcId="{AF58C7EA-C0D1-4FAA-9795-C56525AFB2DB}" destId="{17D77183-2E01-4DE2-8671-E17C05098C31}" srcOrd="4" destOrd="0" presId="urn:microsoft.com/office/officeart/2005/8/layout/bProcess3"/>
    <dgm:cxn modelId="{12BFC37C-A21F-4E2D-B229-8D673A98F1BE}" type="presParOf" srcId="{AF58C7EA-C0D1-4FAA-9795-C56525AFB2DB}" destId="{5AFA71FC-818C-4D84-A51E-DC9651AA4D2F}" srcOrd="5" destOrd="0" presId="urn:microsoft.com/office/officeart/2005/8/layout/bProcess3"/>
    <dgm:cxn modelId="{DB72130B-4E60-480C-B0CA-8077010B4B94}" type="presParOf" srcId="{5AFA71FC-818C-4D84-A51E-DC9651AA4D2F}" destId="{045BF586-84D6-4774-8D64-6E4FEF9503C2}" srcOrd="0" destOrd="0" presId="urn:microsoft.com/office/officeart/2005/8/layout/bProcess3"/>
    <dgm:cxn modelId="{53AD6591-7F13-45A6-ABAA-A8325B5CE7DB}" type="presParOf" srcId="{AF58C7EA-C0D1-4FAA-9795-C56525AFB2DB}" destId="{FAC3680C-3C5A-4C8C-BAEE-3598A7AC792E}" srcOrd="6" destOrd="0" presId="urn:microsoft.com/office/officeart/2005/8/layout/bProcess3"/>
    <dgm:cxn modelId="{1A18EABC-9D3B-4973-8165-7233D57B2FDF}" type="presParOf" srcId="{AF58C7EA-C0D1-4FAA-9795-C56525AFB2DB}" destId="{70CFEDCB-F670-4808-A3AA-16759ED0E1A4}" srcOrd="7" destOrd="0" presId="urn:microsoft.com/office/officeart/2005/8/layout/bProcess3"/>
    <dgm:cxn modelId="{89166611-060A-4225-88E4-61D0BE7C6EB2}" type="presParOf" srcId="{70CFEDCB-F670-4808-A3AA-16759ED0E1A4}" destId="{5FDD8308-9134-4B0F-8D6A-CFAFBB9D0B80}" srcOrd="0" destOrd="0" presId="urn:microsoft.com/office/officeart/2005/8/layout/bProcess3"/>
    <dgm:cxn modelId="{93B7CE4B-836A-4D73-B669-1345BB3D6E90}" type="presParOf" srcId="{AF58C7EA-C0D1-4FAA-9795-C56525AFB2DB}" destId="{AE9D9839-82EF-437D-9977-3D53F0BA8BCD}" srcOrd="8" destOrd="0" presId="urn:microsoft.com/office/officeart/2005/8/layout/bProcess3"/>
    <dgm:cxn modelId="{AE2528B4-6D11-4270-8B20-BEEB9B2430D9}" type="presParOf" srcId="{AF58C7EA-C0D1-4FAA-9795-C56525AFB2DB}" destId="{9A78DDD0-15B3-486D-934E-9948C435F2E9}" srcOrd="9" destOrd="0" presId="urn:microsoft.com/office/officeart/2005/8/layout/bProcess3"/>
    <dgm:cxn modelId="{478B027A-07E8-4C48-AAF7-4BDB29F01DA5}" type="presParOf" srcId="{9A78DDD0-15B3-486D-934E-9948C435F2E9}" destId="{0D9C1A38-CFB1-4483-861F-3EDE5FC7C7C3}" srcOrd="0" destOrd="0" presId="urn:microsoft.com/office/officeart/2005/8/layout/bProcess3"/>
    <dgm:cxn modelId="{83EE6BCC-A52F-46A3-BD58-D0B9C74D038B}" type="presParOf" srcId="{AF58C7EA-C0D1-4FAA-9795-C56525AFB2DB}" destId="{DA17A415-77D9-4E6E-96BF-D31A177B669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74E1F3-F7B8-4C96-B310-2BEF18F4DC6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F116214-5912-48E7-A2C7-6EBB3DE562B4}">
      <dgm:prSet phldrT="[Szöveg]"/>
      <dgm:spPr>
        <a:solidFill>
          <a:srgbClr val="7030A0"/>
        </a:solidFill>
      </dgm:spPr>
      <dgm:t>
        <a:bodyPr/>
        <a:lstStyle/>
        <a:p>
          <a:r>
            <a:rPr lang="hu-HU" dirty="0" smtClean="0">
              <a:solidFill>
                <a:schemeClr val="bg2"/>
              </a:solidFill>
            </a:rPr>
            <a:t>Projekt</a:t>
          </a:r>
          <a:endParaRPr lang="hu-HU" dirty="0">
            <a:solidFill>
              <a:schemeClr val="bg2"/>
            </a:solidFill>
          </a:endParaRPr>
        </a:p>
      </dgm:t>
    </dgm:pt>
    <dgm:pt modelId="{199646D0-B14A-4C2C-84A6-E4D0E3B10C63}" type="parTrans" cxnId="{B27F66E8-9EB1-43C0-BDD5-1D586D7C4AA7}">
      <dgm:prSet/>
      <dgm:spPr/>
      <dgm:t>
        <a:bodyPr/>
        <a:lstStyle/>
        <a:p>
          <a:endParaRPr lang="hu-HU"/>
        </a:p>
      </dgm:t>
    </dgm:pt>
    <dgm:pt modelId="{EFE34BE7-14A6-4D3C-A199-13130D75DF6F}" type="sibTrans" cxnId="{B27F66E8-9EB1-43C0-BDD5-1D586D7C4AA7}">
      <dgm:prSet/>
      <dgm:spPr/>
      <dgm:t>
        <a:bodyPr/>
        <a:lstStyle/>
        <a:p>
          <a:endParaRPr lang="hu-HU"/>
        </a:p>
      </dgm:t>
    </dgm:pt>
    <dgm:pt modelId="{EF6D1C56-D61E-4088-9C1B-D34B6B7E76EE}">
      <dgm:prSet phldrT="[Szöveg]"/>
      <dgm:spPr>
        <a:solidFill>
          <a:srgbClr val="00B0F0"/>
        </a:solidFill>
      </dgm:spPr>
      <dgm:t>
        <a:bodyPr/>
        <a:lstStyle/>
        <a:p>
          <a:r>
            <a:rPr lang="hu-HU" dirty="0" smtClean="0"/>
            <a:t>LTK</a:t>
          </a:r>
          <a:endParaRPr lang="hu-HU" dirty="0"/>
        </a:p>
      </dgm:t>
    </dgm:pt>
    <dgm:pt modelId="{A012FA0D-19D4-49EA-819C-EF33CD6C842D}" type="parTrans" cxnId="{B3866D06-F72B-48E3-9CF2-795434A4AD45}">
      <dgm:prSet/>
      <dgm:spPr/>
      <dgm:t>
        <a:bodyPr/>
        <a:lstStyle/>
        <a:p>
          <a:endParaRPr lang="hu-HU"/>
        </a:p>
      </dgm:t>
    </dgm:pt>
    <dgm:pt modelId="{01CAA152-C406-423E-B1FE-75072F7573CC}" type="sibTrans" cxnId="{B3866D06-F72B-48E3-9CF2-795434A4AD45}">
      <dgm:prSet/>
      <dgm:spPr/>
      <dgm:t>
        <a:bodyPr/>
        <a:lstStyle/>
        <a:p>
          <a:endParaRPr lang="hu-HU"/>
        </a:p>
      </dgm:t>
    </dgm:pt>
    <dgm:pt modelId="{28155D4C-1341-486C-A77D-1F64FEF22D0D}">
      <dgm:prSet phldrT="[Szöveg]"/>
      <dgm:spPr>
        <a:solidFill>
          <a:srgbClr val="92D050"/>
        </a:solidFill>
      </dgm:spPr>
      <dgm:t>
        <a:bodyPr/>
        <a:lstStyle/>
        <a:p>
          <a:r>
            <a:rPr lang="hu-HU" dirty="0" smtClean="0"/>
            <a:t>IH</a:t>
          </a:r>
          <a:endParaRPr lang="hu-HU" dirty="0"/>
        </a:p>
      </dgm:t>
    </dgm:pt>
    <dgm:pt modelId="{6093DE3F-B60B-40BA-99AC-8F3030538A97}" type="parTrans" cxnId="{3C76F8D7-F092-47AF-B13D-0D17C9C13ACA}">
      <dgm:prSet/>
      <dgm:spPr/>
      <dgm:t>
        <a:bodyPr/>
        <a:lstStyle/>
        <a:p>
          <a:endParaRPr lang="hu-HU"/>
        </a:p>
      </dgm:t>
    </dgm:pt>
    <dgm:pt modelId="{5C485B12-E8BD-419C-BB14-5F91FA49AE00}" type="sibTrans" cxnId="{3C76F8D7-F092-47AF-B13D-0D17C9C13ACA}">
      <dgm:prSet/>
      <dgm:spPr/>
      <dgm:t>
        <a:bodyPr/>
        <a:lstStyle/>
        <a:p>
          <a:endParaRPr lang="hu-HU"/>
        </a:p>
      </dgm:t>
    </dgm:pt>
    <dgm:pt modelId="{ED6DC2EB-2A62-4DC9-8385-568321E7563A}" type="pres">
      <dgm:prSet presAssocID="{C774E1F3-F7B8-4C96-B310-2BEF18F4DC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67B3870-26C5-4268-9B65-A8CB1C7AFC1D}" type="pres">
      <dgm:prSet presAssocID="{1F116214-5912-48E7-A2C7-6EBB3DE562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88A1BA2-24EA-4186-9A60-266A98117889}" type="pres">
      <dgm:prSet presAssocID="{EFE34BE7-14A6-4D3C-A199-13130D75DF6F}" presName="sibTrans" presStyleCnt="0"/>
      <dgm:spPr/>
    </dgm:pt>
    <dgm:pt modelId="{5DEAD4C6-D9EC-4ADD-8FA3-00A1D209DB8F}" type="pres">
      <dgm:prSet presAssocID="{EF6D1C56-D61E-4088-9C1B-D34B6B7E76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1F0481-F450-4BE6-8B9D-E3BB5FBC409C}" type="pres">
      <dgm:prSet presAssocID="{01CAA152-C406-423E-B1FE-75072F7573CC}" presName="sibTrans" presStyleCnt="0"/>
      <dgm:spPr/>
    </dgm:pt>
    <dgm:pt modelId="{3848EB84-9EB6-450B-917C-B9257E8ACD15}" type="pres">
      <dgm:prSet presAssocID="{28155D4C-1341-486C-A77D-1F64FEF22D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109AB19-1A19-47B5-93D3-1E70518D8DD0}" type="presOf" srcId="{EF6D1C56-D61E-4088-9C1B-D34B6B7E76EE}" destId="{5DEAD4C6-D9EC-4ADD-8FA3-00A1D209DB8F}" srcOrd="0" destOrd="0" presId="urn:microsoft.com/office/officeart/2005/8/layout/default"/>
    <dgm:cxn modelId="{B3866D06-F72B-48E3-9CF2-795434A4AD45}" srcId="{C774E1F3-F7B8-4C96-B310-2BEF18F4DC6E}" destId="{EF6D1C56-D61E-4088-9C1B-D34B6B7E76EE}" srcOrd="1" destOrd="0" parTransId="{A012FA0D-19D4-49EA-819C-EF33CD6C842D}" sibTransId="{01CAA152-C406-423E-B1FE-75072F7573CC}"/>
    <dgm:cxn modelId="{C08A7EC7-9E3A-48AC-8F93-5555E06C6D79}" type="presOf" srcId="{28155D4C-1341-486C-A77D-1F64FEF22D0D}" destId="{3848EB84-9EB6-450B-917C-B9257E8ACD15}" srcOrd="0" destOrd="0" presId="urn:microsoft.com/office/officeart/2005/8/layout/default"/>
    <dgm:cxn modelId="{B27F66E8-9EB1-43C0-BDD5-1D586D7C4AA7}" srcId="{C774E1F3-F7B8-4C96-B310-2BEF18F4DC6E}" destId="{1F116214-5912-48E7-A2C7-6EBB3DE562B4}" srcOrd="0" destOrd="0" parTransId="{199646D0-B14A-4C2C-84A6-E4D0E3B10C63}" sibTransId="{EFE34BE7-14A6-4D3C-A199-13130D75DF6F}"/>
    <dgm:cxn modelId="{3C76F8D7-F092-47AF-B13D-0D17C9C13ACA}" srcId="{C774E1F3-F7B8-4C96-B310-2BEF18F4DC6E}" destId="{28155D4C-1341-486C-A77D-1F64FEF22D0D}" srcOrd="2" destOrd="0" parTransId="{6093DE3F-B60B-40BA-99AC-8F3030538A97}" sibTransId="{5C485B12-E8BD-419C-BB14-5F91FA49AE00}"/>
    <dgm:cxn modelId="{F9FC7761-0518-4E7B-8451-04A9BD1A7572}" type="presOf" srcId="{C774E1F3-F7B8-4C96-B310-2BEF18F4DC6E}" destId="{ED6DC2EB-2A62-4DC9-8385-568321E7563A}" srcOrd="0" destOrd="0" presId="urn:microsoft.com/office/officeart/2005/8/layout/default"/>
    <dgm:cxn modelId="{0799C780-6531-4358-84A5-9D9569AD387B}" type="presOf" srcId="{1F116214-5912-48E7-A2C7-6EBB3DE562B4}" destId="{D67B3870-26C5-4268-9B65-A8CB1C7AFC1D}" srcOrd="0" destOrd="0" presId="urn:microsoft.com/office/officeart/2005/8/layout/default"/>
    <dgm:cxn modelId="{0CE5D9C5-9F46-421F-9466-1C675666A06A}" type="presParOf" srcId="{ED6DC2EB-2A62-4DC9-8385-568321E7563A}" destId="{D67B3870-26C5-4268-9B65-A8CB1C7AFC1D}" srcOrd="0" destOrd="0" presId="urn:microsoft.com/office/officeart/2005/8/layout/default"/>
    <dgm:cxn modelId="{E5DFE496-7E1B-465A-A70F-7B0425E8DB96}" type="presParOf" srcId="{ED6DC2EB-2A62-4DC9-8385-568321E7563A}" destId="{B88A1BA2-24EA-4186-9A60-266A98117889}" srcOrd="1" destOrd="0" presId="urn:microsoft.com/office/officeart/2005/8/layout/default"/>
    <dgm:cxn modelId="{F0ED58D8-AA1E-4DAF-AFD4-3CBE1478A25F}" type="presParOf" srcId="{ED6DC2EB-2A62-4DC9-8385-568321E7563A}" destId="{5DEAD4C6-D9EC-4ADD-8FA3-00A1D209DB8F}" srcOrd="2" destOrd="0" presId="urn:microsoft.com/office/officeart/2005/8/layout/default"/>
    <dgm:cxn modelId="{F4215EAE-DD58-4D1D-97CE-47683635C32C}" type="presParOf" srcId="{ED6DC2EB-2A62-4DC9-8385-568321E7563A}" destId="{3E1F0481-F450-4BE6-8B9D-E3BB5FBC409C}" srcOrd="3" destOrd="0" presId="urn:microsoft.com/office/officeart/2005/8/layout/default"/>
    <dgm:cxn modelId="{DAD318B0-A2B4-4638-B3B2-B930604FEDFF}" type="presParOf" srcId="{ED6DC2EB-2A62-4DC9-8385-568321E7563A}" destId="{3848EB84-9EB6-450B-917C-B9257E8ACD1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DBA76D-A72A-4373-8F46-91E638B271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710F4DC-E03B-4DD6-A17B-A89E469E462F}">
      <dgm:prSet phldrT="[Szöveg]" custT="1"/>
      <dgm:spPr>
        <a:solidFill>
          <a:srgbClr val="7030A0"/>
        </a:solidFill>
      </dgm:spPr>
      <dgm:t>
        <a:bodyPr/>
        <a:lstStyle/>
        <a:p>
          <a:r>
            <a:rPr lang="hu-HU" sz="22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Időszakos jelentések teljesítése</a:t>
          </a:r>
          <a:endParaRPr lang="hu-HU" sz="2200" b="1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D8AC3-6E2D-4F3F-B1CD-DE673D001E1C}" type="parTrans" cxnId="{29834D3E-E83C-434B-813C-F56D87B55EC7}">
      <dgm:prSet/>
      <dgm:spPr/>
      <dgm:t>
        <a:bodyPr/>
        <a:lstStyle/>
        <a:p>
          <a:endParaRPr lang="hu-HU"/>
        </a:p>
      </dgm:t>
    </dgm:pt>
    <dgm:pt modelId="{27B644BA-E9AA-43BF-878F-336209EAAED0}" type="sibTrans" cxnId="{29834D3E-E83C-434B-813C-F56D87B55EC7}">
      <dgm:prSet/>
      <dgm:spPr/>
      <dgm:t>
        <a:bodyPr/>
        <a:lstStyle/>
        <a:p>
          <a:endParaRPr lang="hu-HU"/>
        </a:p>
      </dgm:t>
    </dgm:pt>
    <dgm:pt modelId="{DE1C12E6-6194-4321-8332-98B50E7EDABD}">
      <dgm:prSet phldrT="[Szöveg]" custT="1"/>
      <dgm:spPr>
        <a:solidFill>
          <a:srgbClr val="7030A0"/>
        </a:solidFill>
      </dgm:spPr>
      <dgm:t>
        <a:bodyPr/>
        <a:lstStyle/>
        <a:p>
          <a:r>
            <a:rPr lang="hu-HU" sz="22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Módosítási igények</a:t>
          </a:r>
          <a:endParaRPr lang="hu-HU" sz="2200" b="1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894ED2-C79A-4AFA-9D49-B24FB2B3EA81}" type="parTrans" cxnId="{668231E1-B67C-4F67-BFC5-D5227F3A1D86}">
      <dgm:prSet/>
      <dgm:spPr/>
      <dgm:t>
        <a:bodyPr/>
        <a:lstStyle/>
        <a:p>
          <a:endParaRPr lang="hu-HU"/>
        </a:p>
      </dgm:t>
    </dgm:pt>
    <dgm:pt modelId="{698AD343-2AF5-4CD8-90E7-8CCA5D5F236E}" type="sibTrans" cxnId="{668231E1-B67C-4F67-BFC5-D5227F3A1D86}">
      <dgm:prSet/>
      <dgm:spPr/>
      <dgm:t>
        <a:bodyPr/>
        <a:lstStyle/>
        <a:p>
          <a:endParaRPr lang="hu-HU"/>
        </a:p>
      </dgm:t>
    </dgm:pt>
    <dgm:pt modelId="{A38343C9-0A6F-4DEE-A753-83C24B197D26}">
      <dgm:prSet phldrT="[Szöveg]" custT="1"/>
      <dgm:spPr>
        <a:solidFill>
          <a:srgbClr val="00B0F0"/>
        </a:solidFill>
      </dgm:spPr>
      <dgm:t>
        <a:bodyPr/>
        <a:lstStyle/>
        <a:p>
          <a:r>
            <a:rPr lang="hu-HU" sz="2200" b="1" dirty="0" smtClean="0">
              <a:latin typeface="Arial" panose="020B0604020202020204" pitchFamily="34" charset="0"/>
              <a:cs typeface="Arial" panose="020B0604020202020204" pitchFamily="34" charset="0"/>
            </a:rPr>
            <a:t>Módosítási igények feldolgozása</a:t>
          </a:r>
          <a:endParaRPr lang="hu-HU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59E0B2-3EDD-41FA-9D0C-97407CC1CCB0}" type="parTrans" cxnId="{A0DB80EB-3D0B-439F-9E2B-95D01C583ABE}">
      <dgm:prSet/>
      <dgm:spPr/>
      <dgm:t>
        <a:bodyPr/>
        <a:lstStyle/>
        <a:p>
          <a:endParaRPr lang="hu-HU"/>
        </a:p>
      </dgm:t>
    </dgm:pt>
    <dgm:pt modelId="{47B4D330-634F-4693-BB34-B7795341FE72}" type="sibTrans" cxnId="{A0DB80EB-3D0B-439F-9E2B-95D01C583ABE}">
      <dgm:prSet/>
      <dgm:spPr/>
      <dgm:t>
        <a:bodyPr/>
        <a:lstStyle/>
        <a:p>
          <a:endParaRPr lang="hu-HU"/>
        </a:p>
      </dgm:t>
    </dgm:pt>
    <dgm:pt modelId="{7DF0AA55-F3B0-4545-9E14-A4FE0D764B3B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2200" b="1" dirty="0" smtClean="0">
              <a:latin typeface="Arial" panose="020B0604020202020204" pitchFamily="34" charset="0"/>
              <a:cs typeface="Arial" panose="020B0604020202020204" pitchFamily="34" charset="0"/>
            </a:rPr>
            <a:t>Riportok lehívása</a:t>
          </a:r>
          <a:endParaRPr lang="hu-HU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16DE24-9694-4B32-9018-67B9919C3F8E}" type="parTrans" cxnId="{B5693B07-5A0B-41F2-B2D8-074A66FE9458}">
      <dgm:prSet/>
      <dgm:spPr/>
      <dgm:t>
        <a:bodyPr/>
        <a:lstStyle/>
        <a:p>
          <a:endParaRPr lang="hu-HU"/>
        </a:p>
      </dgm:t>
    </dgm:pt>
    <dgm:pt modelId="{28D742D1-2C31-4D4A-8441-8E36CF7048E6}" type="sibTrans" cxnId="{B5693B07-5A0B-41F2-B2D8-074A66FE9458}">
      <dgm:prSet/>
      <dgm:spPr/>
      <dgm:t>
        <a:bodyPr/>
        <a:lstStyle/>
        <a:p>
          <a:endParaRPr lang="hu-HU"/>
        </a:p>
      </dgm:t>
    </dgm:pt>
    <dgm:pt modelId="{92C7E174-CB54-45E9-875E-2C4288E2B14F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2100" b="1" dirty="0" smtClean="0">
              <a:latin typeface="Arial" panose="020B0604020202020204" pitchFamily="34" charset="0"/>
              <a:cs typeface="Arial" panose="020B0604020202020204" pitchFamily="34" charset="0"/>
            </a:rPr>
            <a:t>Monitoring-folyamat fennakadásainak kezelése</a:t>
          </a:r>
          <a:endParaRPr lang="hu-HU" sz="2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33B573-E7CA-401D-A25B-4B780F5AF3ED}" type="parTrans" cxnId="{324BE5D5-1869-4777-A7E9-4747ED864FDD}">
      <dgm:prSet/>
      <dgm:spPr/>
      <dgm:t>
        <a:bodyPr/>
        <a:lstStyle/>
        <a:p>
          <a:endParaRPr lang="hu-HU"/>
        </a:p>
      </dgm:t>
    </dgm:pt>
    <dgm:pt modelId="{FDEB8BB5-7993-4912-A87C-0B525805F441}" type="sibTrans" cxnId="{324BE5D5-1869-4777-A7E9-4747ED864FDD}">
      <dgm:prSet/>
      <dgm:spPr/>
      <dgm:t>
        <a:bodyPr/>
        <a:lstStyle/>
        <a:p>
          <a:endParaRPr lang="hu-HU"/>
        </a:p>
      </dgm:t>
    </dgm:pt>
    <dgm:pt modelId="{14F59FC1-44E1-45CB-A8BD-760430990458}">
      <dgm:prSet phldrT="[Szöveg]" custT="1"/>
      <dgm:spPr>
        <a:solidFill>
          <a:srgbClr val="92D050"/>
        </a:solidFill>
      </dgm:spPr>
      <dgm:t>
        <a:bodyPr/>
        <a:lstStyle/>
        <a:p>
          <a:r>
            <a:rPr lang="hu-HU" sz="2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TSZ-módosítást</a:t>
          </a:r>
          <a:r>
            <a:rPr lang="hu-HU" sz="2200" b="1" dirty="0" smtClean="0">
              <a:latin typeface="Arial" panose="020B0604020202020204" pitchFamily="34" charset="0"/>
              <a:cs typeface="Arial" panose="020B0604020202020204" pitchFamily="34" charset="0"/>
            </a:rPr>
            <a:t> igénylő kérések kezelése</a:t>
          </a:r>
          <a:endParaRPr lang="hu-HU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1B5E4-3CF6-43F7-AB16-D39F09B3A0AE}" type="parTrans" cxnId="{9A462CBE-6288-4388-8FDB-C2D18584A11E}">
      <dgm:prSet/>
      <dgm:spPr/>
      <dgm:t>
        <a:bodyPr/>
        <a:lstStyle/>
        <a:p>
          <a:endParaRPr lang="hu-HU"/>
        </a:p>
      </dgm:t>
    </dgm:pt>
    <dgm:pt modelId="{A5D55E83-5B2B-4F90-AE9A-7BE032A1CDEE}" type="sibTrans" cxnId="{9A462CBE-6288-4388-8FDB-C2D18584A11E}">
      <dgm:prSet/>
      <dgm:spPr/>
      <dgm:t>
        <a:bodyPr/>
        <a:lstStyle/>
        <a:p>
          <a:endParaRPr lang="hu-HU"/>
        </a:p>
      </dgm:t>
    </dgm:pt>
    <dgm:pt modelId="{908366C9-3B5E-4B95-8096-6145B643E680}" type="pres">
      <dgm:prSet presAssocID="{70DBA76D-A72A-4373-8F46-91E638B271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DA1EA09-E8C7-402C-95A0-050995267831}" type="pres">
      <dgm:prSet presAssocID="{F710F4DC-E03B-4DD6-A17B-A89E469E462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18E8622-AE0F-442C-96FB-8127D5E76E2D}" type="pres">
      <dgm:prSet presAssocID="{27B644BA-E9AA-43BF-878F-336209EAAED0}" presName="sibTrans" presStyleCnt="0"/>
      <dgm:spPr/>
    </dgm:pt>
    <dgm:pt modelId="{141F5176-4A16-40C6-A0BC-D952FDE6B0C7}" type="pres">
      <dgm:prSet presAssocID="{DE1C12E6-6194-4321-8332-98B50E7EDAB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780E4E-4F14-4B4C-870F-02C7C7B1E964}" type="pres">
      <dgm:prSet presAssocID="{698AD343-2AF5-4CD8-90E7-8CCA5D5F236E}" presName="sibTrans" presStyleCnt="0"/>
      <dgm:spPr/>
    </dgm:pt>
    <dgm:pt modelId="{5CCB8A04-FEEC-4A1B-971E-5DD526EA5A60}" type="pres">
      <dgm:prSet presAssocID="{A38343C9-0A6F-4DEE-A753-83C24B197D2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456FE46-62D3-4737-8A64-406DC9BDD2B0}" type="pres">
      <dgm:prSet presAssocID="{47B4D330-634F-4693-BB34-B7795341FE72}" presName="sibTrans" presStyleCnt="0"/>
      <dgm:spPr/>
    </dgm:pt>
    <dgm:pt modelId="{6BF54129-C7A4-484E-A8EC-C4F621859283}" type="pres">
      <dgm:prSet presAssocID="{7DF0AA55-F3B0-4545-9E14-A4FE0D764B3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AC6DA2D-562C-4BD7-828C-29E1A031AEE6}" type="pres">
      <dgm:prSet presAssocID="{28D742D1-2C31-4D4A-8441-8E36CF7048E6}" presName="sibTrans" presStyleCnt="0"/>
      <dgm:spPr/>
    </dgm:pt>
    <dgm:pt modelId="{BE2CE398-456D-444C-8D86-0F7DB84EDD3B}" type="pres">
      <dgm:prSet presAssocID="{92C7E174-CB54-45E9-875E-2C4288E2B14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372B76-A5DB-437F-9095-428B6F2A5914}" type="pres">
      <dgm:prSet presAssocID="{FDEB8BB5-7993-4912-A87C-0B525805F441}" presName="sibTrans" presStyleCnt="0"/>
      <dgm:spPr/>
    </dgm:pt>
    <dgm:pt modelId="{7DE0922D-847F-4B8B-9561-9E4CE51C9A4B}" type="pres">
      <dgm:prSet presAssocID="{14F59FC1-44E1-45CB-A8BD-76043099045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24BE5D5-1869-4777-A7E9-4747ED864FDD}" srcId="{70DBA76D-A72A-4373-8F46-91E638B27102}" destId="{92C7E174-CB54-45E9-875E-2C4288E2B14F}" srcOrd="4" destOrd="0" parTransId="{C633B573-E7CA-401D-A25B-4B780F5AF3ED}" sibTransId="{FDEB8BB5-7993-4912-A87C-0B525805F441}"/>
    <dgm:cxn modelId="{016DABAB-CA57-425A-872A-8DEDA67DBE65}" type="presOf" srcId="{70DBA76D-A72A-4373-8F46-91E638B27102}" destId="{908366C9-3B5E-4B95-8096-6145B643E680}" srcOrd="0" destOrd="0" presId="urn:microsoft.com/office/officeart/2005/8/layout/default"/>
    <dgm:cxn modelId="{D74B0691-C92C-4BB5-AB7F-C1D484AD8752}" type="presOf" srcId="{7DF0AA55-F3B0-4545-9E14-A4FE0D764B3B}" destId="{6BF54129-C7A4-484E-A8EC-C4F621859283}" srcOrd="0" destOrd="0" presId="urn:microsoft.com/office/officeart/2005/8/layout/default"/>
    <dgm:cxn modelId="{216A74FD-DE8C-4042-BF3B-3B8931D66B97}" type="presOf" srcId="{DE1C12E6-6194-4321-8332-98B50E7EDABD}" destId="{141F5176-4A16-40C6-A0BC-D952FDE6B0C7}" srcOrd="0" destOrd="0" presId="urn:microsoft.com/office/officeart/2005/8/layout/default"/>
    <dgm:cxn modelId="{29834D3E-E83C-434B-813C-F56D87B55EC7}" srcId="{70DBA76D-A72A-4373-8F46-91E638B27102}" destId="{F710F4DC-E03B-4DD6-A17B-A89E469E462F}" srcOrd="0" destOrd="0" parTransId="{184D8AC3-6E2D-4F3F-B1CD-DE673D001E1C}" sibTransId="{27B644BA-E9AA-43BF-878F-336209EAAED0}"/>
    <dgm:cxn modelId="{0F7C47E4-97D0-4458-85C4-D1E3DF455E58}" type="presOf" srcId="{92C7E174-CB54-45E9-875E-2C4288E2B14F}" destId="{BE2CE398-456D-444C-8D86-0F7DB84EDD3B}" srcOrd="0" destOrd="0" presId="urn:microsoft.com/office/officeart/2005/8/layout/default"/>
    <dgm:cxn modelId="{EAFE56B8-C1ED-46A6-B908-7E5480388CA5}" type="presOf" srcId="{F710F4DC-E03B-4DD6-A17B-A89E469E462F}" destId="{EDA1EA09-E8C7-402C-95A0-050995267831}" srcOrd="0" destOrd="0" presId="urn:microsoft.com/office/officeart/2005/8/layout/default"/>
    <dgm:cxn modelId="{668231E1-B67C-4F67-BFC5-D5227F3A1D86}" srcId="{70DBA76D-A72A-4373-8F46-91E638B27102}" destId="{DE1C12E6-6194-4321-8332-98B50E7EDABD}" srcOrd="1" destOrd="0" parTransId="{55894ED2-C79A-4AFA-9D49-B24FB2B3EA81}" sibTransId="{698AD343-2AF5-4CD8-90E7-8CCA5D5F236E}"/>
    <dgm:cxn modelId="{F54269EF-465E-4161-8C44-14E788D3101B}" type="presOf" srcId="{A38343C9-0A6F-4DEE-A753-83C24B197D26}" destId="{5CCB8A04-FEEC-4A1B-971E-5DD526EA5A60}" srcOrd="0" destOrd="0" presId="urn:microsoft.com/office/officeart/2005/8/layout/default"/>
    <dgm:cxn modelId="{A0DB80EB-3D0B-439F-9E2B-95D01C583ABE}" srcId="{70DBA76D-A72A-4373-8F46-91E638B27102}" destId="{A38343C9-0A6F-4DEE-A753-83C24B197D26}" srcOrd="2" destOrd="0" parTransId="{AF59E0B2-3EDD-41FA-9D0C-97407CC1CCB0}" sibTransId="{47B4D330-634F-4693-BB34-B7795341FE72}"/>
    <dgm:cxn modelId="{9A462CBE-6288-4388-8FDB-C2D18584A11E}" srcId="{70DBA76D-A72A-4373-8F46-91E638B27102}" destId="{14F59FC1-44E1-45CB-A8BD-760430990458}" srcOrd="5" destOrd="0" parTransId="{5F01B5E4-3CF6-43F7-AB16-D39F09B3A0AE}" sibTransId="{A5D55E83-5B2B-4F90-AE9A-7BE032A1CDEE}"/>
    <dgm:cxn modelId="{3A3DA371-D9C9-41E2-8D2B-B5B8680C6B69}" type="presOf" srcId="{14F59FC1-44E1-45CB-A8BD-760430990458}" destId="{7DE0922D-847F-4B8B-9561-9E4CE51C9A4B}" srcOrd="0" destOrd="0" presId="urn:microsoft.com/office/officeart/2005/8/layout/default"/>
    <dgm:cxn modelId="{B5693B07-5A0B-41F2-B2D8-074A66FE9458}" srcId="{70DBA76D-A72A-4373-8F46-91E638B27102}" destId="{7DF0AA55-F3B0-4545-9E14-A4FE0D764B3B}" srcOrd="3" destOrd="0" parTransId="{6816DE24-9694-4B32-9018-67B9919C3F8E}" sibTransId="{28D742D1-2C31-4D4A-8441-8E36CF7048E6}"/>
    <dgm:cxn modelId="{566F6C10-CDA4-46DC-B4A4-0AB129385607}" type="presParOf" srcId="{908366C9-3B5E-4B95-8096-6145B643E680}" destId="{EDA1EA09-E8C7-402C-95A0-050995267831}" srcOrd="0" destOrd="0" presId="urn:microsoft.com/office/officeart/2005/8/layout/default"/>
    <dgm:cxn modelId="{99CB2A87-DB49-4AB8-8945-6EA3CDB23B89}" type="presParOf" srcId="{908366C9-3B5E-4B95-8096-6145B643E680}" destId="{F18E8622-AE0F-442C-96FB-8127D5E76E2D}" srcOrd="1" destOrd="0" presId="urn:microsoft.com/office/officeart/2005/8/layout/default"/>
    <dgm:cxn modelId="{CED08375-FC88-4A8B-9526-A9CB144A7A34}" type="presParOf" srcId="{908366C9-3B5E-4B95-8096-6145B643E680}" destId="{141F5176-4A16-40C6-A0BC-D952FDE6B0C7}" srcOrd="2" destOrd="0" presId="urn:microsoft.com/office/officeart/2005/8/layout/default"/>
    <dgm:cxn modelId="{5DFA121E-4BEE-485E-9BD9-CD53C4506B68}" type="presParOf" srcId="{908366C9-3B5E-4B95-8096-6145B643E680}" destId="{D1780E4E-4F14-4B4C-870F-02C7C7B1E964}" srcOrd="3" destOrd="0" presId="urn:microsoft.com/office/officeart/2005/8/layout/default"/>
    <dgm:cxn modelId="{5A11B5EA-745D-44F5-BF59-406DCFF6F6C8}" type="presParOf" srcId="{908366C9-3B5E-4B95-8096-6145B643E680}" destId="{5CCB8A04-FEEC-4A1B-971E-5DD526EA5A60}" srcOrd="4" destOrd="0" presId="urn:microsoft.com/office/officeart/2005/8/layout/default"/>
    <dgm:cxn modelId="{4B831A80-0191-4590-B8CA-9B5EBF738F28}" type="presParOf" srcId="{908366C9-3B5E-4B95-8096-6145B643E680}" destId="{1456FE46-62D3-4737-8A64-406DC9BDD2B0}" srcOrd="5" destOrd="0" presId="urn:microsoft.com/office/officeart/2005/8/layout/default"/>
    <dgm:cxn modelId="{86671083-1F0A-48CE-B9C3-74E803229541}" type="presParOf" srcId="{908366C9-3B5E-4B95-8096-6145B643E680}" destId="{6BF54129-C7A4-484E-A8EC-C4F621859283}" srcOrd="6" destOrd="0" presId="urn:microsoft.com/office/officeart/2005/8/layout/default"/>
    <dgm:cxn modelId="{DC2088E6-B65E-43A3-8D72-7BCE4C173565}" type="presParOf" srcId="{908366C9-3B5E-4B95-8096-6145B643E680}" destId="{2AC6DA2D-562C-4BD7-828C-29E1A031AEE6}" srcOrd="7" destOrd="0" presId="urn:microsoft.com/office/officeart/2005/8/layout/default"/>
    <dgm:cxn modelId="{7451F7BC-BC6E-4613-A1BD-7F21262EBA6C}" type="presParOf" srcId="{908366C9-3B5E-4B95-8096-6145B643E680}" destId="{BE2CE398-456D-444C-8D86-0F7DB84EDD3B}" srcOrd="8" destOrd="0" presId="urn:microsoft.com/office/officeart/2005/8/layout/default"/>
    <dgm:cxn modelId="{393831FE-74A4-4ECD-8E35-F667A0BC3D12}" type="presParOf" srcId="{908366C9-3B5E-4B95-8096-6145B643E680}" destId="{A3372B76-A5DB-437F-9095-428B6F2A5914}" srcOrd="9" destOrd="0" presId="urn:microsoft.com/office/officeart/2005/8/layout/default"/>
    <dgm:cxn modelId="{25D94C4E-232E-4900-8BB3-9C634B45CF0E}" type="presParOf" srcId="{908366C9-3B5E-4B95-8096-6145B643E680}" destId="{7DE0922D-847F-4B8B-9561-9E4CE51C9A4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14E900-6828-45E9-BF53-3B5F83146B7C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83A053A-DD7B-4FBC-927E-96E4640AB09C}">
      <dgm:prSet phldrT="[Szöveg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smtClean="0"/>
            <a:t>Legyen áttekinthető</a:t>
          </a:r>
          <a:endParaRPr lang="hu-HU" dirty="0"/>
        </a:p>
      </dgm:t>
    </dgm:pt>
    <dgm:pt modelId="{AD7075BC-AED6-4951-A671-709EBA3439B8}" type="parTrans" cxnId="{D901ECFA-E3C5-499B-AC5E-EA685918D213}">
      <dgm:prSet/>
      <dgm:spPr/>
      <dgm:t>
        <a:bodyPr/>
        <a:lstStyle/>
        <a:p>
          <a:endParaRPr lang="hu-HU"/>
        </a:p>
      </dgm:t>
    </dgm:pt>
    <dgm:pt modelId="{134CD899-2705-41E0-9C24-686696882902}" type="sibTrans" cxnId="{D901ECFA-E3C5-499B-AC5E-EA685918D213}">
      <dgm:prSet/>
      <dgm:spPr/>
      <dgm:t>
        <a:bodyPr/>
        <a:lstStyle/>
        <a:p>
          <a:endParaRPr lang="hu-HU"/>
        </a:p>
      </dgm:t>
    </dgm:pt>
    <dgm:pt modelId="{554FD677-C4DB-49CF-8509-063CA1F77CA7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mtClean="0"/>
            <a:t>Folyamatkövetés</a:t>
          </a:r>
          <a:endParaRPr lang="hu-HU" dirty="0" smtClean="0"/>
        </a:p>
      </dgm:t>
    </dgm:pt>
    <dgm:pt modelId="{1F918375-BFC8-4729-8CB2-D95AAE0E12DD}" type="parTrans" cxnId="{4CA4635F-A76E-4B44-9E4D-CC94FD56401C}">
      <dgm:prSet/>
      <dgm:spPr/>
      <dgm:t>
        <a:bodyPr/>
        <a:lstStyle/>
        <a:p>
          <a:endParaRPr lang="hu-HU"/>
        </a:p>
      </dgm:t>
    </dgm:pt>
    <dgm:pt modelId="{8A0DDB9A-158C-4AC2-8CD3-62274A28E9C0}" type="sibTrans" cxnId="{4CA4635F-A76E-4B44-9E4D-CC94FD56401C}">
      <dgm:prSet/>
      <dgm:spPr/>
      <dgm:t>
        <a:bodyPr/>
        <a:lstStyle/>
        <a:p>
          <a:endParaRPr lang="hu-HU"/>
        </a:p>
      </dgm:t>
    </dgm:pt>
    <dgm:pt modelId="{D6C4D8FA-011A-4921-9B3A-37D1AC289870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smtClean="0"/>
            <a:t>Változtatások </a:t>
          </a:r>
          <a:r>
            <a:rPr lang="hu-HU" dirty="0" err="1" smtClean="0"/>
            <a:t>nyomonkövethetősége</a:t>
          </a:r>
          <a:endParaRPr lang="hu-HU" dirty="0" smtClean="0"/>
        </a:p>
      </dgm:t>
    </dgm:pt>
    <dgm:pt modelId="{97F996C0-4802-4DFF-8990-D83D120D0220}" type="parTrans" cxnId="{5F393BF1-0442-4B1E-B68D-042E02D714D1}">
      <dgm:prSet/>
      <dgm:spPr/>
      <dgm:t>
        <a:bodyPr/>
        <a:lstStyle/>
        <a:p>
          <a:endParaRPr lang="hu-HU"/>
        </a:p>
      </dgm:t>
    </dgm:pt>
    <dgm:pt modelId="{6ACB451F-7B72-4F5E-9C10-0F0EA6126A28}" type="sibTrans" cxnId="{5F393BF1-0442-4B1E-B68D-042E02D714D1}">
      <dgm:prSet/>
      <dgm:spPr/>
      <dgm:t>
        <a:bodyPr/>
        <a:lstStyle/>
        <a:p>
          <a:endParaRPr lang="hu-HU"/>
        </a:p>
      </dgm:t>
    </dgm:pt>
    <dgm:pt modelId="{63CB8215-8209-44E6-9711-DC83B493BE56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mtClean="0"/>
            <a:t>Biztonságos adattöltés</a:t>
          </a:r>
          <a:endParaRPr lang="hu-HU" dirty="0"/>
        </a:p>
      </dgm:t>
    </dgm:pt>
    <dgm:pt modelId="{2F267A27-EE41-42E6-AE1B-168D4AC5077B}" type="parTrans" cxnId="{50570E53-8566-4FB0-92E1-E33FE238BDE2}">
      <dgm:prSet/>
      <dgm:spPr/>
      <dgm:t>
        <a:bodyPr/>
        <a:lstStyle/>
        <a:p>
          <a:endParaRPr lang="hu-HU"/>
        </a:p>
      </dgm:t>
    </dgm:pt>
    <dgm:pt modelId="{2D99A988-637B-4A3B-A9C4-3E2F41325C82}" type="sibTrans" cxnId="{50570E53-8566-4FB0-92E1-E33FE238BDE2}">
      <dgm:prSet/>
      <dgm:spPr/>
      <dgm:t>
        <a:bodyPr/>
        <a:lstStyle/>
        <a:p>
          <a:endParaRPr lang="hu-HU"/>
        </a:p>
      </dgm:t>
    </dgm:pt>
    <dgm:pt modelId="{F951463E-DBFA-43B0-99F0-0D020BAA6BC9}" type="pres">
      <dgm:prSet presAssocID="{1014E900-6828-45E9-BF53-3B5F83146B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56A6150B-ECE4-41A3-8068-A7B045461B2C}" type="pres">
      <dgm:prSet presAssocID="{1014E900-6828-45E9-BF53-3B5F83146B7C}" presName="Name1" presStyleCnt="0"/>
      <dgm:spPr/>
    </dgm:pt>
    <dgm:pt modelId="{20BD21A9-6BBE-40C1-8E4A-FA4F8F1AD09C}" type="pres">
      <dgm:prSet presAssocID="{1014E900-6828-45E9-BF53-3B5F83146B7C}" presName="cycle" presStyleCnt="0"/>
      <dgm:spPr/>
    </dgm:pt>
    <dgm:pt modelId="{DC3D841F-8B35-415E-AAA2-2894F03EFB7B}" type="pres">
      <dgm:prSet presAssocID="{1014E900-6828-45E9-BF53-3B5F83146B7C}" presName="srcNode" presStyleLbl="node1" presStyleIdx="0" presStyleCnt="4"/>
      <dgm:spPr/>
    </dgm:pt>
    <dgm:pt modelId="{4286DA1F-79C0-49D7-A154-A77198C786C8}" type="pres">
      <dgm:prSet presAssocID="{1014E900-6828-45E9-BF53-3B5F83146B7C}" presName="conn" presStyleLbl="parChTrans1D2" presStyleIdx="0" presStyleCnt="1"/>
      <dgm:spPr/>
      <dgm:t>
        <a:bodyPr/>
        <a:lstStyle/>
        <a:p>
          <a:endParaRPr lang="hu-HU"/>
        </a:p>
      </dgm:t>
    </dgm:pt>
    <dgm:pt modelId="{4B9F9638-E09E-461A-910C-13A52AE1EC04}" type="pres">
      <dgm:prSet presAssocID="{1014E900-6828-45E9-BF53-3B5F83146B7C}" presName="extraNode" presStyleLbl="node1" presStyleIdx="0" presStyleCnt="4"/>
      <dgm:spPr/>
    </dgm:pt>
    <dgm:pt modelId="{E5910AD7-0262-405E-9F9C-640FC13ABDD6}" type="pres">
      <dgm:prSet presAssocID="{1014E900-6828-45E9-BF53-3B5F83146B7C}" presName="dstNode" presStyleLbl="node1" presStyleIdx="0" presStyleCnt="4"/>
      <dgm:spPr/>
    </dgm:pt>
    <dgm:pt modelId="{9FDD25EC-2C84-4356-BC58-B2B5BD98AB10}" type="pres">
      <dgm:prSet presAssocID="{083A053A-DD7B-4FBC-927E-96E4640AB09C}" presName="text_1" presStyleLbl="node1" presStyleIdx="0" presStyleCnt="4" custLinFactNeighborX="800" custLinFactNeighborY="761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D857DD-DF9E-47A3-8D22-095F1448945A}" type="pres">
      <dgm:prSet presAssocID="{083A053A-DD7B-4FBC-927E-96E4640AB09C}" presName="accent_1" presStyleCnt="0"/>
      <dgm:spPr/>
    </dgm:pt>
    <dgm:pt modelId="{F720E76C-6D9D-4FBB-9654-BF2456A287E3}" type="pres">
      <dgm:prSet presAssocID="{083A053A-DD7B-4FBC-927E-96E4640AB09C}" presName="accentRepeatNode" presStyleLbl="solidFgAcc1" presStyleIdx="0" presStyleCnt="4"/>
      <dgm:spPr/>
    </dgm:pt>
    <dgm:pt modelId="{5315A13C-0589-48F3-AB9E-B5787A817E07}" type="pres">
      <dgm:prSet presAssocID="{554FD677-C4DB-49CF-8509-063CA1F77CA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295702-E21B-4518-BEC6-D59A086437C3}" type="pres">
      <dgm:prSet presAssocID="{554FD677-C4DB-49CF-8509-063CA1F77CA7}" presName="accent_2" presStyleCnt="0"/>
      <dgm:spPr/>
    </dgm:pt>
    <dgm:pt modelId="{0CD85F09-DE02-4180-B168-D4013270861D}" type="pres">
      <dgm:prSet presAssocID="{554FD677-C4DB-49CF-8509-063CA1F77CA7}" presName="accentRepeatNode" presStyleLbl="solidFgAcc1" presStyleIdx="1" presStyleCnt="4"/>
      <dgm:spPr/>
    </dgm:pt>
    <dgm:pt modelId="{054DEA58-81A1-40F8-AB0D-AFA5ECF512BA}" type="pres">
      <dgm:prSet presAssocID="{D6C4D8FA-011A-4921-9B3A-37D1AC28987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24A7CAC-F405-4F72-8E41-2C95CAC445C7}" type="pres">
      <dgm:prSet presAssocID="{D6C4D8FA-011A-4921-9B3A-37D1AC289870}" presName="accent_3" presStyleCnt="0"/>
      <dgm:spPr/>
    </dgm:pt>
    <dgm:pt modelId="{1D1C6B5C-9AD7-4728-AE91-14DC252375B9}" type="pres">
      <dgm:prSet presAssocID="{D6C4D8FA-011A-4921-9B3A-37D1AC289870}" presName="accentRepeatNode" presStyleLbl="solidFgAcc1" presStyleIdx="2" presStyleCnt="4"/>
      <dgm:spPr/>
    </dgm:pt>
    <dgm:pt modelId="{7D5D000C-1A71-4A9A-9DF1-80585A13D31E}" type="pres">
      <dgm:prSet presAssocID="{63CB8215-8209-44E6-9711-DC83B493BE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FBEB95-DFFD-4078-85B9-CA9D2EA9EE85}" type="pres">
      <dgm:prSet presAssocID="{63CB8215-8209-44E6-9711-DC83B493BE56}" presName="accent_4" presStyleCnt="0"/>
      <dgm:spPr/>
    </dgm:pt>
    <dgm:pt modelId="{51E08915-DF94-4843-96D2-ADF70B698B95}" type="pres">
      <dgm:prSet presAssocID="{63CB8215-8209-44E6-9711-DC83B493BE56}" presName="accentRepeatNode" presStyleLbl="solidFgAcc1" presStyleIdx="3" presStyleCnt="4"/>
      <dgm:spPr/>
    </dgm:pt>
  </dgm:ptLst>
  <dgm:cxnLst>
    <dgm:cxn modelId="{E0882D60-C04F-4FD6-B5C5-C2231820462D}" type="presOf" srcId="{134CD899-2705-41E0-9C24-686696882902}" destId="{4286DA1F-79C0-49D7-A154-A77198C786C8}" srcOrd="0" destOrd="0" presId="urn:microsoft.com/office/officeart/2008/layout/VerticalCurvedList"/>
    <dgm:cxn modelId="{CBA00032-69F4-4B99-96ED-535E03FF7E38}" type="presOf" srcId="{63CB8215-8209-44E6-9711-DC83B493BE56}" destId="{7D5D000C-1A71-4A9A-9DF1-80585A13D31E}" srcOrd="0" destOrd="0" presId="urn:microsoft.com/office/officeart/2008/layout/VerticalCurvedList"/>
    <dgm:cxn modelId="{232A9A07-E2C7-4387-8FC3-23597B5A235A}" type="presOf" srcId="{1014E900-6828-45E9-BF53-3B5F83146B7C}" destId="{F951463E-DBFA-43B0-99F0-0D020BAA6BC9}" srcOrd="0" destOrd="0" presId="urn:microsoft.com/office/officeart/2008/layout/VerticalCurvedList"/>
    <dgm:cxn modelId="{50570E53-8566-4FB0-92E1-E33FE238BDE2}" srcId="{1014E900-6828-45E9-BF53-3B5F83146B7C}" destId="{63CB8215-8209-44E6-9711-DC83B493BE56}" srcOrd="3" destOrd="0" parTransId="{2F267A27-EE41-42E6-AE1B-168D4AC5077B}" sibTransId="{2D99A988-637B-4A3B-A9C4-3E2F41325C82}"/>
    <dgm:cxn modelId="{5F393BF1-0442-4B1E-B68D-042E02D714D1}" srcId="{1014E900-6828-45E9-BF53-3B5F83146B7C}" destId="{D6C4D8FA-011A-4921-9B3A-37D1AC289870}" srcOrd="2" destOrd="0" parTransId="{97F996C0-4802-4DFF-8990-D83D120D0220}" sibTransId="{6ACB451F-7B72-4F5E-9C10-0F0EA6126A28}"/>
    <dgm:cxn modelId="{D901ECFA-E3C5-499B-AC5E-EA685918D213}" srcId="{1014E900-6828-45E9-BF53-3B5F83146B7C}" destId="{083A053A-DD7B-4FBC-927E-96E4640AB09C}" srcOrd="0" destOrd="0" parTransId="{AD7075BC-AED6-4951-A671-709EBA3439B8}" sibTransId="{134CD899-2705-41E0-9C24-686696882902}"/>
    <dgm:cxn modelId="{9856CBE3-35F6-4374-AFE4-96C1D06EF915}" type="presOf" srcId="{083A053A-DD7B-4FBC-927E-96E4640AB09C}" destId="{9FDD25EC-2C84-4356-BC58-B2B5BD98AB10}" srcOrd="0" destOrd="0" presId="urn:microsoft.com/office/officeart/2008/layout/VerticalCurvedList"/>
    <dgm:cxn modelId="{4CA4635F-A76E-4B44-9E4D-CC94FD56401C}" srcId="{1014E900-6828-45E9-BF53-3B5F83146B7C}" destId="{554FD677-C4DB-49CF-8509-063CA1F77CA7}" srcOrd="1" destOrd="0" parTransId="{1F918375-BFC8-4729-8CB2-D95AAE0E12DD}" sibTransId="{8A0DDB9A-158C-4AC2-8CD3-62274A28E9C0}"/>
    <dgm:cxn modelId="{0CAC4430-D273-4EDF-8611-82A04BFDE8F4}" type="presOf" srcId="{D6C4D8FA-011A-4921-9B3A-37D1AC289870}" destId="{054DEA58-81A1-40F8-AB0D-AFA5ECF512BA}" srcOrd="0" destOrd="0" presId="urn:microsoft.com/office/officeart/2008/layout/VerticalCurvedList"/>
    <dgm:cxn modelId="{29373E31-08B6-4898-9E0A-38822E157DFD}" type="presOf" srcId="{554FD677-C4DB-49CF-8509-063CA1F77CA7}" destId="{5315A13C-0589-48F3-AB9E-B5787A817E07}" srcOrd="0" destOrd="0" presId="urn:microsoft.com/office/officeart/2008/layout/VerticalCurvedList"/>
    <dgm:cxn modelId="{AFB4C582-175E-4792-9A31-12022C365DAC}" type="presParOf" srcId="{F951463E-DBFA-43B0-99F0-0D020BAA6BC9}" destId="{56A6150B-ECE4-41A3-8068-A7B045461B2C}" srcOrd="0" destOrd="0" presId="urn:microsoft.com/office/officeart/2008/layout/VerticalCurvedList"/>
    <dgm:cxn modelId="{EE490986-DE16-41A8-BFF1-1C88FF9131E5}" type="presParOf" srcId="{56A6150B-ECE4-41A3-8068-A7B045461B2C}" destId="{20BD21A9-6BBE-40C1-8E4A-FA4F8F1AD09C}" srcOrd="0" destOrd="0" presId="urn:microsoft.com/office/officeart/2008/layout/VerticalCurvedList"/>
    <dgm:cxn modelId="{8A956360-B0DF-46E3-8B59-14D383CB3248}" type="presParOf" srcId="{20BD21A9-6BBE-40C1-8E4A-FA4F8F1AD09C}" destId="{DC3D841F-8B35-415E-AAA2-2894F03EFB7B}" srcOrd="0" destOrd="0" presId="urn:microsoft.com/office/officeart/2008/layout/VerticalCurvedList"/>
    <dgm:cxn modelId="{70F285AC-D62D-47E8-857C-D451594EBE39}" type="presParOf" srcId="{20BD21A9-6BBE-40C1-8E4A-FA4F8F1AD09C}" destId="{4286DA1F-79C0-49D7-A154-A77198C786C8}" srcOrd="1" destOrd="0" presId="urn:microsoft.com/office/officeart/2008/layout/VerticalCurvedList"/>
    <dgm:cxn modelId="{6F4E2AB2-D2FA-4074-8DD1-8322337FDB14}" type="presParOf" srcId="{20BD21A9-6BBE-40C1-8E4A-FA4F8F1AD09C}" destId="{4B9F9638-E09E-461A-910C-13A52AE1EC04}" srcOrd="2" destOrd="0" presId="urn:microsoft.com/office/officeart/2008/layout/VerticalCurvedList"/>
    <dgm:cxn modelId="{E16EF84C-E70D-4D5B-A72D-502AC2D6E86E}" type="presParOf" srcId="{20BD21A9-6BBE-40C1-8E4A-FA4F8F1AD09C}" destId="{E5910AD7-0262-405E-9F9C-640FC13ABDD6}" srcOrd="3" destOrd="0" presId="urn:microsoft.com/office/officeart/2008/layout/VerticalCurvedList"/>
    <dgm:cxn modelId="{CD6B85E1-E1F3-4541-A42A-D4209F8CD2BD}" type="presParOf" srcId="{56A6150B-ECE4-41A3-8068-A7B045461B2C}" destId="{9FDD25EC-2C84-4356-BC58-B2B5BD98AB10}" srcOrd="1" destOrd="0" presId="urn:microsoft.com/office/officeart/2008/layout/VerticalCurvedList"/>
    <dgm:cxn modelId="{F36EF2E9-4B3F-4C8C-98A0-5D5D9552F0E5}" type="presParOf" srcId="{56A6150B-ECE4-41A3-8068-A7B045461B2C}" destId="{A4D857DD-DF9E-47A3-8D22-095F1448945A}" srcOrd="2" destOrd="0" presId="urn:microsoft.com/office/officeart/2008/layout/VerticalCurvedList"/>
    <dgm:cxn modelId="{44E3A5F2-67DD-43E3-AA28-E814B62C30E9}" type="presParOf" srcId="{A4D857DD-DF9E-47A3-8D22-095F1448945A}" destId="{F720E76C-6D9D-4FBB-9654-BF2456A287E3}" srcOrd="0" destOrd="0" presId="urn:microsoft.com/office/officeart/2008/layout/VerticalCurvedList"/>
    <dgm:cxn modelId="{9B07168A-B662-49B1-8B51-71A87135FDCB}" type="presParOf" srcId="{56A6150B-ECE4-41A3-8068-A7B045461B2C}" destId="{5315A13C-0589-48F3-AB9E-B5787A817E07}" srcOrd="3" destOrd="0" presId="urn:microsoft.com/office/officeart/2008/layout/VerticalCurvedList"/>
    <dgm:cxn modelId="{FE69E4EE-11F9-4A08-BE0F-DB9070B445E6}" type="presParOf" srcId="{56A6150B-ECE4-41A3-8068-A7B045461B2C}" destId="{64295702-E21B-4518-BEC6-D59A086437C3}" srcOrd="4" destOrd="0" presId="urn:microsoft.com/office/officeart/2008/layout/VerticalCurvedList"/>
    <dgm:cxn modelId="{B9EDA8B9-E053-40B6-AFFA-3E7146B44980}" type="presParOf" srcId="{64295702-E21B-4518-BEC6-D59A086437C3}" destId="{0CD85F09-DE02-4180-B168-D4013270861D}" srcOrd="0" destOrd="0" presId="urn:microsoft.com/office/officeart/2008/layout/VerticalCurvedList"/>
    <dgm:cxn modelId="{FAD9426E-543A-4D62-B740-63303CEC86A6}" type="presParOf" srcId="{56A6150B-ECE4-41A3-8068-A7B045461B2C}" destId="{054DEA58-81A1-40F8-AB0D-AFA5ECF512BA}" srcOrd="5" destOrd="0" presId="urn:microsoft.com/office/officeart/2008/layout/VerticalCurvedList"/>
    <dgm:cxn modelId="{D74BAD06-386F-47B8-8B31-D1B1FB1A1BDF}" type="presParOf" srcId="{56A6150B-ECE4-41A3-8068-A7B045461B2C}" destId="{F24A7CAC-F405-4F72-8E41-2C95CAC445C7}" srcOrd="6" destOrd="0" presId="urn:microsoft.com/office/officeart/2008/layout/VerticalCurvedList"/>
    <dgm:cxn modelId="{E43AD1DA-5F86-4318-BFEF-ABC2B0E1F410}" type="presParOf" srcId="{F24A7CAC-F405-4F72-8E41-2C95CAC445C7}" destId="{1D1C6B5C-9AD7-4728-AE91-14DC252375B9}" srcOrd="0" destOrd="0" presId="urn:microsoft.com/office/officeart/2008/layout/VerticalCurvedList"/>
    <dgm:cxn modelId="{1B6864FE-FA92-45FF-9E3F-E2B10E2C78CD}" type="presParOf" srcId="{56A6150B-ECE4-41A3-8068-A7B045461B2C}" destId="{7D5D000C-1A71-4A9A-9DF1-80585A13D31E}" srcOrd="7" destOrd="0" presId="urn:microsoft.com/office/officeart/2008/layout/VerticalCurvedList"/>
    <dgm:cxn modelId="{99C4828E-F162-42C4-9355-1BF444705EFF}" type="presParOf" srcId="{56A6150B-ECE4-41A3-8068-A7B045461B2C}" destId="{28FBEB95-DFFD-4078-85B9-CA9D2EA9EE85}" srcOrd="8" destOrd="0" presId="urn:microsoft.com/office/officeart/2008/layout/VerticalCurvedList"/>
    <dgm:cxn modelId="{2C29316A-88D3-4B12-B7A2-A9B57A3F44DD}" type="presParOf" srcId="{28FBEB95-DFFD-4078-85B9-CA9D2EA9EE85}" destId="{51E08915-DF94-4843-96D2-ADF70B698B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4F87E7-4B71-42F0-8D41-7E035F267560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66420FD-519F-4D7A-8744-BCFB235BE1FE}">
      <dgm:prSet phldrT="[Szöveg]"/>
      <dgm:spPr>
        <a:solidFill>
          <a:schemeClr val="tx1"/>
        </a:solidFill>
      </dgm:spPr>
      <dgm:t>
        <a:bodyPr/>
        <a:lstStyle/>
        <a:p>
          <a:r>
            <a:rPr lang="hu-HU" b="1" dirty="0" smtClean="0">
              <a:solidFill>
                <a:schemeClr val="bg2"/>
              </a:solidFill>
            </a:rPr>
            <a:t>Az IH értesítése</a:t>
          </a:r>
          <a:endParaRPr lang="hu-HU" b="1" dirty="0">
            <a:solidFill>
              <a:schemeClr val="bg2"/>
            </a:solidFill>
          </a:endParaRPr>
        </a:p>
      </dgm:t>
    </dgm:pt>
    <dgm:pt modelId="{ED72CA50-FF7E-448A-A6FE-30FD661F6AB9}" type="parTrans" cxnId="{70A4316D-7484-486F-B7BD-EC3FB01CA6D2}">
      <dgm:prSet/>
      <dgm:spPr/>
      <dgm:t>
        <a:bodyPr/>
        <a:lstStyle/>
        <a:p>
          <a:endParaRPr lang="hu-HU" b="1"/>
        </a:p>
      </dgm:t>
    </dgm:pt>
    <dgm:pt modelId="{BA89CA1E-C04E-44DF-B0F5-7E5181BD97D5}" type="sibTrans" cxnId="{70A4316D-7484-486F-B7BD-EC3FB01CA6D2}">
      <dgm:prSet/>
      <dgm:spPr/>
      <dgm:t>
        <a:bodyPr/>
        <a:lstStyle/>
        <a:p>
          <a:endParaRPr lang="hu-HU" b="1"/>
        </a:p>
      </dgm:t>
    </dgm:pt>
    <dgm:pt modelId="{446F4C77-9D23-4882-A0A8-E8A662CDDFD4}">
      <dgm:prSet phldrT="[Szöveg]"/>
      <dgm:spPr/>
      <dgm:t>
        <a:bodyPr/>
        <a:lstStyle/>
        <a:p>
          <a:r>
            <a:rPr lang="hu-HU" b="0" dirty="0" smtClean="0"/>
            <a:t>Módszertani Összefoglaló </a:t>
          </a:r>
          <a:r>
            <a:rPr lang="hu-HU" b="0" dirty="0" err="1" smtClean="0"/>
            <a:t>TSZ-be</a:t>
          </a:r>
          <a:r>
            <a:rPr lang="hu-HU" b="0" dirty="0" smtClean="0"/>
            <a:t> emelését követően </a:t>
          </a:r>
          <a:endParaRPr lang="hu-HU" b="0" dirty="0"/>
        </a:p>
      </dgm:t>
    </dgm:pt>
    <dgm:pt modelId="{8968CE89-04EC-4C3A-A509-418457C23EBC}" type="parTrans" cxnId="{22E39357-5CC0-427C-809F-BA9BA2291034}">
      <dgm:prSet/>
      <dgm:spPr/>
      <dgm:t>
        <a:bodyPr/>
        <a:lstStyle/>
        <a:p>
          <a:endParaRPr lang="hu-HU" b="1"/>
        </a:p>
      </dgm:t>
    </dgm:pt>
    <dgm:pt modelId="{9856C577-5C8B-4D1E-8A1B-D1AC92124587}" type="sibTrans" cxnId="{22E39357-5CC0-427C-809F-BA9BA2291034}">
      <dgm:prSet/>
      <dgm:spPr/>
      <dgm:t>
        <a:bodyPr/>
        <a:lstStyle/>
        <a:p>
          <a:endParaRPr lang="hu-HU" b="1"/>
        </a:p>
      </dgm:t>
    </dgm:pt>
    <dgm:pt modelId="{ACF7259B-07D1-441D-8A91-137D51077007}">
      <dgm:prSet phldrT="[Szöveg]"/>
      <dgm:spPr>
        <a:solidFill>
          <a:schemeClr val="tx1"/>
        </a:solidFill>
      </dgm:spPr>
      <dgm:t>
        <a:bodyPr/>
        <a:lstStyle/>
        <a:p>
          <a:r>
            <a:rPr lang="hu-HU" b="1" dirty="0" smtClean="0">
              <a:solidFill>
                <a:schemeClr val="bg2"/>
              </a:solidFill>
            </a:rPr>
            <a:t>Adatok átemelése</a:t>
          </a:r>
          <a:endParaRPr lang="hu-HU" b="1" dirty="0">
            <a:solidFill>
              <a:schemeClr val="bg2"/>
            </a:solidFill>
          </a:endParaRPr>
        </a:p>
      </dgm:t>
    </dgm:pt>
    <dgm:pt modelId="{73B7564E-BC6D-4848-B05E-9B2D163D3CF1}" type="parTrans" cxnId="{5ACA2044-7908-4F67-A73B-AB607C2D5815}">
      <dgm:prSet/>
      <dgm:spPr/>
      <dgm:t>
        <a:bodyPr/>
        <a:lstStyle/>
        <a:p>
          <a:endParaRPr lang="hu-HU" b="1"/>
        </a:p>
      </dgm:t>
    </dgm:pt>
    <dgm:pt modelId="{98A1DE08-9F36-4489-A9DA-43947E88F7F3}" type="sibTrans" cxnId="{5ACA2044-7908-4F67-A73B-AB607C2D5815}">
      <dgm:prSet/>
      <dgm:spPr/>
      <dgm:t>
        <a:bodyPr/>
        <a:lstStyle/>
        <a:p>
          <a:endParaRPr lang="hu-HU" b="1"/>
        </a:p>
      </dgm:t>
    </dgm:pt>
    <dgm:pt modelId="{7F4B47B3-9793-4F2E-B279-432DC232111F}">
      <dgm:prSet phldrT="[Szöveg]"/>
      <dgm:spPr/>
      <dgm:t>
        <a:bodyPr/>
        <a:lstStyle/>
        <a:p>
          <a:r>
            <a:rPr lang="hu-HU" b="0" dirty="0" smtClean="0"/>
            <a:t>Automatikus</a:t>
          </a:r>
          <a:endParaRPr lang="hu-HU" b="0" dirty="0"/>
        </a:p>
      </dgm:t>
    </dgm:pt>
    <dgm:pt modelId="{A0358E08-C72A-44D5-A86D-2AC17F07A713}" type="parTrans" cxnId="{2575F0C6-981A-47E6-AAB9-4A29FC4052BE}">
      <dgm:prSet/>
      <dgm:spPr/>
      <dgm:t>
        <a:bodyPr/>
        <a:lstStyle/>
        <a:p>
          <a:endParaRPr lang="hu-HU" b="1"/>
        </a:p>
      </dgm:t>
    </dgm:pt>
    <dgm:pt modelId="{5CB81DD8-541D-4BCA-BCCD-17868720F217}" type="sibTrans" cxnId="{2575F0C6-981A-47E6-AAB9-4A29FC4052BE}">
      <dgm:prSet/>
      <dgm:spPr/>
      <dgm:t>
        <a:bodyPr/>
        <a:lstStyle/>
        <a:p>
          <a:endParaRPr lang="hu-HU" b="1"/>
        </a:p>
      </dgm:t>
    </dgm:pt>
    <dgm:pt modelId="{79F73362-77BD-4745-B7FC-FA532C4557FB}">
      <dgm:prSet phldrT="[Szöveg]"/>
      <dgm:spPr>
        <a:solidFill>
          <a:schemeClr val="tx1"/>
        </a:solidFill>
      </dgm:spPr>
      <dgm:t>
        <a:bodyPr/>
        <a:lstStyle/>
        <a:p>
          <a:r>
            <a:rPr lang="hu-HU" b="1" dirty="0" smtClean="0">
              <a:solidFill>
                <a:schemeClr val="bg2"/>
              </a:solidFill>
            </a:rPr>
            <a:t>Adatok ellenőrzése</a:t>
          </a:r>
          <a:endParaRPr lang="hu-HU" b="1" dirty="0">
            <a:solidFill>
              <a:schemeClr val="bg2"/>
            </a:solidFill>
          </a:endParaRPr>
        </a:p>
      </dgm:t>
    </dgm:pt>
    <dgm:pt modelId="{375DD222-D7D0-47EE-8926-D8485588043D}" type="parTrans" cxnId="{50957549-E160-4508-B089-8A2263914C62}">
      <dgm:prSet/>
      <dgm:spPr/>
      <dgm:t>
        <a:bodyPr/>
        <a:lstStyle/>
        <a:p>
          <a:endParaRPr lang="hu-HU" b="1"/>
        </a:p>
      </dgm:t>
    </dgm:pt>
    <dgm:pt modelId="{09A59C82-E528-4025-A23C-BA425711AAC9}" type="sibTrans" cxnId="{50957549-E160-4508-B089-8A2263914C62}">
      <dgm:prSet/>
      <dgm:spPr/>
      <dgm:t>
        <a:bodyPr/>
        <a:lstStyle/>
        <a:p>
          <a:endParaRPr lang="hu-HU" b="1"/>
        </a:p>
      </dgm:t>
    </dgm:pt>
    <dgm:pt modelId="{FD2E8ABC-FDC7-4227-A9ED-5934B29EE198}">
      <dgm:prSet phldrT="[Szöveg]"/>
      <dgm:spPr/>
      <dgm:t>
        <a:bodyPr/>
        <a:lstStyle/>
        <a:p>
          <a:r>
            <a:rPr lang="hu-HU" b="0" dirty="0" smtClean="0"/>
            <a:t>Módszertani Összefoglaló alapján</a:t>
          </a:r>
          <a:endParaRPr lang="hu-HU" b="0" dirty="0"/>
        </a:p>
      </dgm:t>
    </dgm:pt>
    <dgm:pt modelId="{8F539B64-1229-4BD0-95EC-FB2BDBF52140}" type="parTrans" cxnId="{CB1C521E-BB3D-4F81-97D0-CCD8A8D9A3DA}">
      <dgm:prSet/>
      <dgm:spPr/>
      <dgm:t>
        <a:bodyPr/>
        <a:lstStyle/>
        <a:p>
          <a:endParaRPr lang="hu-HU" b="1"/>
        </a:p>
      </dgm:t>
    </dgm:pt>
    <dgm:pt modelId="{263C4D78-250C-4A13-AA6A-FADC6844252F}" type="sibTrans" cxnId="{CB1C521E-BB3D-4F81-97D0-CCD8A8D9A3DA}">
      <dgm:prSet/>
      <dgm:spPr/>
      <dgm:t>
        <a:bodyPr/>
        <a:lstStyle/>
        <a:p>
          <a:endParaRPr lang="hu-HU" b="1"/>
        </a:p>
      </dgm:t>
    </dgm:pt>
    <dgm:pt modelId="{97D5ADE6-03B3-46D8-AE5D-9CD92CC8B867}">
      <dgm:prSet phldrT="[Szöveg]" custT="1"/>
      <dgm:spPr>
        <a:noFill/>
      </dgm:spPr>
      <dgm:t>
        <a:bodyPr/>
        <a:lstStyle/>
        <a:p>
          <a:pPr algn="l"/>
          <a:r>
            <a:rPr lang="hu-HU" sz="1400" b="0" dirty="0" smtClean="0">
              <a:solidFill>
                <a:schemeClr val="tx1"/>
              </a:solidFill>
            </a:rPr>
            <a:t>Adatbemutatás  </a:t>
          </a:r>
          <a:r>
            <a:rPr lang="hu-HU" sz="1400" b="0" dirty="0" smtClean="0">
              <a:solidFill>
                <a:schemeClr val="tx1"/>
              </a:solidFill>
            </a:rPr>
            <a:t>dátumának </a:t>
          </a:r>
          <a:r>
            <a:rPr lang="hu-HU" sz="1400" b="0" dirty="0" smtClean="0">
              <a:solidFill>
                <a:schemeClr val="tx1"/>
              </a:solidFill>
            </a:rPr>
            <a:t>megadása</a:t>
          </a:r>
          <a:endParaRPr lang="hu-HU" sz="1400" b="0" dirty="0">
            <a:solidFill>
              <a:schemeClr val="tx1"/>
            </a:solidFill>
          </a:endParaRPr>
        </a:p>
      </dgm:t>
    </dgm:pt>
    <dgm:pt modelId="{CDFE4DE6-681E-4A88-ADA6-C29B9CD1D161}" type="sibTrans" cxnId="{CE40489C-B8B4-4E47-85C0-F6001C79E739}">
      <dgm:prSet/>
      <dgm:spPr/>
      <dgm:t>
        <a:bodyPr/>
        <a:lstStyle/>
        <a:p>
          <a:endParaRPr lang="hu-HU" b="1"/>
        </a:p>
      </dgm:t>
    </dgm:pt>
    <dgm:pt modelId="{6C9D6245-70AC-4601-88C2-881BD542CF92}" type="parTrans" cxnId="{CE40489C-B8B4-4E47-85C0-F6001C79E739}">
      <dgm:prSet/>
      <dgm:spPr/>
      <dgm:t>
        <a:bodyPr/>
        <a:lstStyle/>
        <a:p>
          <a:endParaRPr lang="hu-HU" b="1"/>
        </a:p>
      </dgm:t>
    </dgm:pt>
    <dgm:pt modelId="{31D303B0-20FB-455E-A5AF-7DB119569863}">
      <dgm:prSet phldrT="[Szöveg]" custT="1"/>
      <dgm:spPr>
        <a:noFill/>
      </dgm:spPr>
      <dgm:t>
        <a:bodyPr/>
        <a:lstStyle/>
        <a:p>
          <a:pPr algn="l"/>
          <a:r>
            <a:rPr lang="hu-HU" sz="1400" b="0" dirty="0" smtClean="0">
              <a:solidFill>
                <a:schemeClr val="tx1"/>
              </a:solidFill>
            </a:rPr>
            <a:t>Mérőeszköz-bemutatás dátumának ellenőrzése</a:t>
          </a:r>
          <a:endParaRPr lang="hu-HU" sz="1400" b="0" dirty="0">
            <a:solidFill>
              <a:schemeClr val="tx1"/>
            </a:solidFill>
          </a:endParaRPr>
        </a:p>
      </dgm:t>
    </dgm:pt>
    <dgm:pt modelId="{47BC5FAD-0773-4D08-B8C1-3E90186128FE}" type="sibTrans" cxnId="{21476876-F38C-4E8E-A682-E8271AE70EE6}">
      <dgm:prSet/>
      <dgm:spPr/>
      <dgm:t>
        <a:bodyPr/>
        <a:lstStyle/>
        <a:p>
          <a:endParaRPr lang="hu-HU" b="1"/>
        </a:p>
      </dgm:t>
    </dgm:pt>
    <dgm:pt modelId="{0351D694-0FB4-427E-939E-F6772EADB605}" type="parTrans" cxnId="{21476876-F38C-4E8E-A682-E8271AE70EE6}">
      <dgm:prSet/>
      <dgm:spPr/>
      <dgm:t>
        <a:bodyPr/>
        <a:lstStyle/>
        <a:p>
          <a:endParaRPr lang="hu-HU" b="1"/>
        </a:p>
      </dgm:t>
    </dgm:pt>
    <dgm:pt modelId="{70BD4CF3-4005-4288-8ACE-4E627550343C}" type="pres">
      <dgm:prSet presAssocID="{7D4F87E7-4B71-42F0-8D41-7E035F26756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0B7178E3-8B97-4731-A660-89817EF913B2}" type="pres">
      <dgm:prSet presAssocID="{A66420FD-519F-4D7A-8744-BCFB235BE1FE}" presName="composite" presStyleCnt="0"/>
      <dgm:spPr/>
    </dgm:pt>
    <dgm:pt modelId="{49C1DA44-1D53-40A8-A75A-407EF09B8E0F}" type="pres">
      <dgm:prSet presAssocID="{A66420FD-519F-4D7A-8744-BCFB235BE1FE}" presName="bentUpArrow1" presStyleLbl="alignImgPlace1" presStyleIdx="0" presStyleCnt="2"/>
      <dgm:spPr/>
    </dgm:pt>
    <dgm:pt modelId="{39A04C14-C56A-4365-992D-6E7880FB2CD9}" type="pres">
      <dgm:prSet presAssocID="{A66420FD-519F-4D7A-8744-BCFB235BE1F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DFDF77-AD19-4299-A9BC-F2B717C3880C}" type="pres">
      <dgm:prSet presAssocID="{A66420FD-519F-4D7A-8744-BCFB235BE1FE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F8E22BA-6319-4E27-A38A-03D751086900}" type="pres">
      <dgm:prSet presAssocID="{BA89CA1E-C04E-44DF-B0F5-7E5181BD97D5}" presName="sibTrans" presStyleCnt="0"/>
      <dgm:spPr/>
    </dgm:pt>
    <dgm:pt modelId="{3839CF30-A245-4331-AD1F-178B72BB84BC}" type="pres">
      <dgm:prSet presAssocID="{ACF7259B-07D1-441D-8A91-137D51077007}" presName="composite" presStyleCnt="0"/>
      <dgm:spPr/>
    </dgm:pt>
    <dgm:pt modelId="{2BAAB7F6-9E9E-45A7-A7F1-1A9C0022B646}" type="pres">
      <dgm:prSet presAssocID="{ACF7259B-07D1-441D-8A91-137D51077007}" presName="bentUpArrow1" presStyleLbl="alignImgPlace1" presStyleIdx="1" presStyleCnt="2"/>
      <dgm:spPr/>
    </dgm:pt>
    <dgm:pt modelId="{A50CF2A5-2F3C-4AB9-AF28-13F874FEA20B}" type="pres">
      <dgm:prSet presAssocID="{ACF7259B-07D1-441D-8A91-137D5107700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38942E6-01A2-4CEB-8B6E-FA6757B8CF17}" type="pres">
      <dgm:prSet presAssocID="{ACF7259B-07D1-441D-8A91-137D5107700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11F2DCB-C609-4568-9126-58393C3ADE04}" type="pres">
      <dgm:prSet presAssocID="{98A1DE08-9F36-4489-A9DA-43947E88F7F3}" presName="sibTrans" presStyleCnt="0"/>
      <dgm:spPr/>
    </dgm:pt>
    <dgm:pt modelId="{C82737D2-B9C1-4244-A2F0-2651706ED36E}" type="pres">
      <dgm:prSet presAssocID="{79F73362-77BD-4745-B7FC-FA532C4557FB}" presName="composite" presStyleCnt="0"/>
      <dgm:spPr/>
    </dgm:pt>
    <dgm:pt modelId="{B0E3D702-5CCB-4228-9B2A-DB01B6972226}" type="pres">
      <dgm:prSet presAssocID="{79F73362-77BD-4745-B7FC-FA532C4557F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454E12-9282-4F1F-8F41-029AE0DF40DA}" type="pres">
      <dgm:prSet presAssocID="{79F73362-77BD-4745-B7FC-FA532C4557FB}" presName="FinalChildText" presStyleLbl="revTx" presStyleIdx="2" presStyleCnt="3" custLinFactY="45388" custLinFactNeighborX="3892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29354E2-1B5D-4420-8AD5-00AD60F7FD51}" type="presOf" srcId="{97D5ADE6-03B3-46D8-AE5D-9CD92CC8B867}" destId="{03454E12-9282-4F1F-8F41-029AE0DF40DA}" srcOrd="0" destOrd="0" presId="urn:microsoft.com/office/officeart/2005/8/layout/StepDownProcess"/>
    <dgm:cxn modelId="{A49B04F3-2F8A-4732-BBE0-3D0AF9748296}" type="presOf" srcId="{31D303B0-20FB-455E-A5AF-7DB119569863}" destId="{03454E12-9282-4F1F-8F41-029AE0DF40DA}" srcOrd="0" destOrd="1" presId="urn:microsoft.com/office/officeart/2005/8/layout/StepDownProcess"/>
    <dgm:cxn modelId="{BBCBF8A1-3C69-4227-BF7A-5813B268D587}" type="presOf" srcId="{7F4B47B3-9793-4F2E-B279-432DC232111F}" destId="{738942E6-01A2-4CEB-8B6E-FA6757B8CF17}" srcOrd="0" destOrd="1" presId="urn:microsoft.com/office/officeart/2005/8/layout/StepDownProcess"/>
    <dgm:cxn modelId="{CE40489C-B8B4-4E47-85C0-F6001C79E739}" srcId="{79F73362-77BD-4745-B7FC-FA532C4557FB}" destId="{97D5ADE6-03B3-46D8-AE5D-9CD92CC8B867}" srcOrd="0" destOrd="0" parTransId="{6C9D6245-70AC-4601-88C2-881BD542CF92}" sibTransId="{CDFE4DE6-681E-4A88-ADA6-C29B9CD1D161}"/>
    <dgm:cxn modelId="{21476876-F38C-4E8E-A682-E8271AE70EE6}" srcId="{79F73362-77BD-4745-B7FC-FA532C4557FB}" destId="{31D303B0-20FB-455E-A5AF-7DB119569863}" srcOrd="1" destOrd="0" parTransId="{0351D694-0FB4-427E-939E-F6772EADB605}" sibTransId="{47BC5FAD-0773-4D08-B8C1-3E90186128FE}"/>
    <dgm:cxn modelId="{B646A554-C412-42F3-A531-1E50A315F6E0}" type="presOf" srcId="{A66420FD-519F-4D7A-8744-BCFB235BE1FE}" destId="{39A04C14-C56A-4365-992D-6E7880FB2CD9}" srcOrd="0" destOrd="0" presId="urn:microsoft.com/office/officeart/2005/8/layout/StepDownProcess"/>
    <dgm:cxn modelId="{9852499F-2C23-41BE-BBBD-E9F69CC7372E}" type="presOf" srcId="{446F4C77-9D23-4882-A0A8-E8A662CDDFD4}" destId="{7ADFDF77-AD19-4299-A9BC-F2B717C3880C}" srcOrd="0" destOrd="0" presId="urn:microsoft.com/office/officeart/2005/8/layout/StepDownProcess"/>
    <dgm:cxn modelId="{CB1C521E-BB3D-4F81-97D0-CCD8A8D9A3DA}" srcId="{ACF7259B-07D1-441D-8A91-137D51077007}" destId="{FD2E8ABC-FDC7-4227-A9ED-5934B29EE198}" srcOrd="0" destOrd="0" parTransId="{8F539B64-1229-4BD0-95EC-FB2BDBF52140}" sibTransId="{263C4D78-250C-4A13-AA6A-FADC6844252F}"/>
    <dgm:cxn modelId="{A8580590-22D6-4E1C-BE98-FF01B1800FB3}" type="presOf" srcId="{FD2E8ABC-FDC7-4227-A9ED-5934B29EE198}" destId="{738942E6-01A2-4CEB-8B6E-FA6757B8CF17}" srcOrd="0" destOrd="0" presId="urn:microsoft.com/office/officeart/2005/8/layout/StepDownProcess"/>
    <dgm:cxn modelId="{5ACA2044-7908-4F67-A73B-AB607C2D5815}" srcId="{7D4F87E7-4B71-42F0-8D41-7E035F267560}" destId="{ACF7259B-07D1-441D-8A91-137D51077007}" srcOrd="1" destOrd="0" parTransId="{73B7564E-BC6D-4848-B05E-9B2D163D3CF1}" sibTransId="{98A1DE08-9F36-4489-A9DA-43947E88F7F3}"/>
    <dgm:cxn modelId="{E7D46B0F-D134-45C2-874C-7F7D7EB6A272}" type="presOf" srcId="{7D4F87E7-4B71-42F0-8D41-7E035F267560}" destId="{70BD4CF3-4005-4288-8ACE-4E627550343C}" srcOrd="0" destOrd="0" presId="urn:microsoft.com/office/officeart/2005/8/layout/StepDownProcess"/>
    <dgm:cxn modelId="{67C295E7-2040-41C6-9244-5EE55CB75D2F}" type="presOf" srcId="{79F73362-77BD-4745-B7FC-FA532C4557FB}" destId="{B0E3D702-5CCB-4228-9B2A-DB01B6972226}" srcOrd="0" destOrd="0" presId="urn:microsoft.com/office/officeart/2005/8/layout/StepDownProcess"/>
    <dgm:cxn modelId="{70A4316D-7484-486F-B7BD-EC3FB01CA6D2}" srcId="{7D4F87E7-4B71-42F0-8D41-7E035F267560}" destId="{A66420FD-519F-4D7A-8744-BCFB235BE1FE}" srcOrd="0" destOrd="0" parTransId="{ED72CA50-FF7E-448A-A6FE-30FD661F6AB9}" sibTransId="{BA89CA1E-C04E-44DF-B0F5-7E5181BD97D5}"/>
    <dgm:cxn modelId="{50957549-E160-4508-B089-8A2263914C62}" srcId="{7D4F87E7-4B71-42F0-8D41-7E035F267560}" destId="{79F73362-77BD-4745-B7FC-FA532C4557FB}" srcOrd="2" destOrd="0" parTransId="{375DD222-D7D0-47EE-8926-D8485588043D}" sibTransId="{09A59C82-E528-4025-A23C-BA425711AAC9}"/>
    <dgm:cxn modelId="{2575F0C6-981A-47E6-AAB9-4A29FC4052BE}" srcId="{ACF7259B-07D1-441D-8A91-137D51077007}" destId="{7F4B47B3-9793-4F2E-B279-432DC232111F}" srcOrd="1" destOrd="0" parTransId="{A0358E08-C72A-44D5-A86D-2AC17F07A713}" sibTransId="{5CB81DD8-541D-4BCA-BCCD-17868720F217}"/>
    <dgm:cxn modelId="{1E6A0832-72CE-4A52-8C10-FE11CBEB4825}" type="presOf" srcId="{ACF7259B-07D1-441D-8A91-137D51077007}" destId="{A50CF2A5-2F3C-4AB9-AF28-13F874FEA20B}" srcOrd="0" destOrd="0" presId="urn:microsoft.com/office/officeart/2005/8/layout/StepDownProcess"/>
    <dgm:cxn modelId="{22E39357-5CC0-427C-809F-BA9BA2291034}" srcId="{A66420FD-519F-4D7A-8744-BCFB235BE1FE}" destId="{446F4C77-9D23-4882-A0A8-E8A662CDDFD4}" srcOrd="0" destOrd="0" parTransId="{8968CE89-04EC-4C3A-A509-418457C23EBC}" sibTransId="{9856C577-5C8B-4D1E-8A1B-D1AC92124587}"/>
    <dgm:cxn modelId="{725E80F9-8995-4EA6-B8CC-DD20CF61D2CD}" type="presParOf" srcId="{70BD4CF3-4005-4288-8ACE-4E627550343C}" destId="{0B7178E3-8B97-4731-A660-89817EF913B2}" srcOrd="0" destOrd="0" presId="urn:microsoft.com/office/officeart/2005/8/layout/StepDownProcess"/>
    <dgm:cxn modelId="{0C3B0771-7D05-4C56-980C-698384D30D2C}" type="presParOf" srcId="{0B7178E3-8B97-4731-A660-89817EF913B2}" destId="{49C1DA44-1D53-40A8-A75A-407EF09B8E0F}" srcOrd="0" destOrd="0" presId="urn:microsoft.com/office/officeart/2005/8/layout/StepDownProcess"/>
    <dgm:cxn modelId="{C4E3B6F8-CB77-4FF1-9832-63B55A38F40D}" type="presParOf" srcId="{0B7178E3-8B97-4731-A660-89817EF913B2}" destId="{39A04C14-C56A-4365-992D-6E7880FB2CD9}" srcOrd="1" destOrd="0" presId="urn:microsoft.com/office/officeart/2005/8/layout/StepDownProcess"/>
    <dgm:cxn modelId="{0215BD20-8045-4498-ADCB-A0F28BEC1189}" type="presParOf" srcId="{0B7178E3-8B97-4731-A660-89817EF913B2}" destId="{7ADFDF77-AD19-4299-A9BC-F2B717C3880C}" srcOrd="2" destOrd="0" presId="urn:microsoft.com/office/officeart/2005/8/layout/StepDownProcess"/>
    <dgm:cxn modelId="{3EE4C4B6-D373-4666-846F-E5194328EC3B}" type="presParOf" srcId="{70BD4CF3-4005-4288-8ACE-4E627550343C}" destId="{EF8E22BA-6319-4E27-A38A-03D751086900}" srcOrd="1" destOrd="0" presId="urn:microsoft.com/office/officeart/2005/8/layout/StepDownProcess"/>
    <dgm:cxn modelId="{07E40530-FEB6-47A0-8B7C-44671C4FE31C}" type="presParOf" srcId="{70BD4CF3-4005-4288-8ACE-4E627550343C}" destId="{3839CF30-A245-4331-AD1F-178B72BB84BC}" srcOrd="2" destOrd="0" presId="urn:microsoft.com/office/officeart/2005/8/layout/StepDownProcess"/>
    <dgm:cxn modelId="{2B9001B1-C97E-4E09-ABD3-8C9DEDE661C7}" type="presParOf" srcId="{3839CF30-A245-4331-AD1F-178B72BB84BC}" destId="{2BAAB7F6-9E9E-45A7-A7F1-1A9C0022B646}" srcOrd="0" destOrd="0" presId="urn:microsoft.com/office/officeart/2005/8/layout/StepDownProcess"/>
    <dgm:cxn modelId="{D0499E65-F950-4E83-B095-7B47B793E8D2}" type="presParOf" srcId="{3839CF30-A245-4331-AD1F-178B72BB84BC}" destId="{A50CF2A5-2F3C-4AB9-AF28-13F874FEA20B}" srcOrd="1" destOrd="0" presId="urn:microsoft.com/office/officeart/2005/8/layout/StepDownProcess"/>
    <dgm:cxn modelId="{B0D3A30B-AC45-4210-B08B-565B03030F08}" type="presParOf" srcId="{3839CF30-A245-4331-AD1F-178B72BB84BC}" destId="{738942E6-01A2-4CEB-8B6E-FA6757B8CF17}" srcOrd="2" destOrd="0" presId="urn:microsoft.com/office/officeart/2005/8/layout/StepDownProcess"/>
    <dgm:cxn modelId="{10642D28-53AA-4CD0-81E8-8DACA0365164}" type="presParOf" srcId="{70BD4CF3-4005-4288-8ACE-4E627550343C}" destId="{311F2DCB-C609-4568-9126-58393C3ADE04}" srcOrd="3" destOrd="0" presId="urn:microsoft.com/office/officeart/2005/8/layout/StepDownProcess"/>
    <dgm:cxn modelId="{905C8970-DB3E-497B-BA61-4230A99C449E}" type="presParOf" srcId="{70BD4CF3-4005-4288-8ACE-4E627550343C}" destId="{C82737D2-B9C1-4244-A2F0-2651706ED36E}" srcOrd="4" destOrd="0" presId="urn:microsoft.com/office/officeart/2005/8/layout/StepDownProcess"/>
    <dgm:cxn modelId="{9915D3B8-D415-40B6-BAA8-99EC0697BCEC}" type="presParOf" srcId="{C82737D2-B9C1-4244-A2F0-2651706ED36E}" destId="{B0E3D702-5CCB-4228-9B2A-DB01B6972226}" srcOrd="0" destOrd="0" presId="urn:microsoft.com/office/officeart/2005/8/layout/StepDownProcess"/>
    <dgm:cxn modelId="{F600E8F9-A4DF-4218-ACDB-A02CE4D5A4F8}" type="presParOf" srcId="{C82737D2-B9C1-4244-A2F0-2651706ED36E}" destId="{03454E12-9282-4F1F-8F41-029AE0DF40D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35E0DD-20F1-47FD-A920-487CE9ACCB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9E42B44-E529-42BF-8E43-2EF3842C975F}">
      <dgm:prSet phldrT="[Szöveg]" custT="1"/>
      <dgm:spPr>
        <a:solidFill>
          <a:schemeClr val="tx1"/>
        </a:solidFill>
      </dgm:spPr>
      <dgm:t>
        <a:bodyPr/>
        <a:lstStyle/>
        <a:p>
          <a:r>
            <a:rPr lang="hu-HU" sz="15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Értesítést kap a projekt-kapcsolattartó a </a:t>
          </a:r>
          <a:r>
            <a:rPr lang="hu-HU" sz="15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monitoringfolyamat indításáról</a:t>
          </a:r>
          <a:endParaRPr lang="hu-HU" sz="1500" b="1" dirty="0"/>
        </a:p>
      </dgm:t>
    </dgm:pt>
    <dgm:pt modelId="{3C93E43A-F30B-4D62-AD07-E8E815914A99}" type="parTrans" cxnId="{CAEB6CD6-AD65-4D19-B05A-E1285EFF824A}">
      <dgm:prSet/>
      <dgm:spPr/>
      <dgm:t>
        <a:bodyPr/>
        <a:lstStyle/>
        <a:p>
          <a:endParaRPr lang="hu-HU"/>
        </a:p>
      </dgm:t>
    </dgm:pt>
    <dgm:pt modelId="{CC512D23-1038-4DAF-BC7E-C945D71715A9}" type="sibTrans" cxnId="{CAEB6CD6-AD65-4D19-B05A-E1285EFF824A}">
      <dgm:prSet/>
      <dgm:spPr/>
      <dgm:t>
        <a:bodyPr/>
        <a:lstStyle/>
        <a:p>
          <a:endParaRPr lang="hu-HU"/>
        </a:p>
      </dgm:t>
    </dgm:pt>
    <dgm:pt modelId="{90804478-4DB5-490D-92A1-9F46E31381D6}">
      <dgm:prSet phldrT="[Szöveg]" custT="1"/>
      <dgm:spPr>
        <a:solidFill>
          <a:schemeClr val="tx1"/>
        </a:solidFill>
      </dgm:spPr>
      <dgm:t>
        <a:bodyPr/>
        <a:lstStyle/>
        <a:p>
          <a:r>
            <a:rPr lang="hu-HU" sz="15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Hozzáférhetőség rendezése</a:t>
          </a:r>
          <a:endParaRPr lang="hu-HU" sz="1500" b="1" dirty="0">
            <a:solidFill>
              <a:schemeClr val="bg2"/>
            </a:solidFill>
          </a:endParaRPr>
        </a:p>
      </dgm:t>
    </dgm:pt>
    <dgm:pt modelId="{30158CC0-26AD-4B92-BD30-A8D44741DF8E}" type="parTrans" cxnId="{07B00D3C-7B3B-46AC-99D6-D6C804CE4985}">
      <dgm:prSet/>
      <dgm:spPr/>
      <dgm:t>
        <a:bodyPr/>
        <a:lstStyle/>
        <a:p>
          <a:endParaRPr lang="hu-HU"/>
        </a:p>
      </dgm:t>
    </dgm:pt>
    <dgm:pt modelId="{269C68C4-B6BA-4B33-A198-4101A5D66156}" type="sibTrans" cxnId="{07B00D3C-7B3B-46AC-99D6-D6C804CE4985}">
      <dgm:prSet/>
      <dgm:spPr/>
      <dgm:t>
        <a:bodyPr/>
        <a:lstStyle/>
        <a:p>
          <a:endParaRPr lang="hu-HU"/>
        </a:p>
      </dgm:t>
    </dgm:pt>
    <dgm:pt modelId="{E9F12693-8C8E-4E72-A4DB-0CBC48C38853}">
      <dgm:prSet phldrT="[Szöveg]" custT="1"/>
      <dgm:spPr>
        <a:solidFill>
          <a:schemeClr val="tx1"/>
        </a:solidFill>
      </dgm:spPr>
      <dgm:t>
        <a:bodyPr/>
        <a:lstStyle/>
        <a:p>
          <a:r>
            <a:rPr lang="hu-HU" sz="15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Felhasználók módosítása</a:t>
          </a:r>
          <a:endParaRPr lang="hu-HU" sz="1500" b="1" dirty="0">
            <a:solidFill>
              <a:schemeClr val="bg2"/>
            </a:solidFill>
          </a:endParaRPr>
        </a:p>
      </dgm:t>
    </dgm:pt>
    <dgm:pt modelId="{C9A105B9-7D40-42D2-8790-887AF94A6558}" type="parTrans" cxnId="{57C89545-E998-4F17-8F2B-3E9ECA1BDE06}">
      <dgm:prSet/>
      <dgm:spPr/>
      <dgm:t>
        <a:bodyPr/>
        <a:lstStyle/>
        <a:p>
          <a:endParaRPr lang="hu-HU"/>
        </a:p>
      </dgm:t>
    </dgm:pt>
    <dgm:pt modelId="{86BEB0A6-E8DD-41CC-BE35-27B846C8ACF9}" type="sibTrans" cxnId="{57C89545-E998-4F17-8F2B-3E9ECA1BDE06}">
      <dgm:prSet/>
      <dgm:spPr/>
      <dgm:t>
        <a:bodyPr/>
        <a:lstStyle/>
        <a:p>
          <a:endParaRPr lang="hu-HU"/>
        </a:p>
      </dgm:t>
    </dgm:pt>
    <dgm:pt modelId="{2521BD56-61F5-4F25-8272-D89A64F29014}">
      <dgm:prSet custT="1"/>
      <dgm:spPr>
        <a:noFill/>
      </dgm:spPr>
      <dgm:t>
        <a:bodyPr/>
        <a:lstStyle/>
        <a:p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rendszerbe történő belépéshez szükséges </a:t>
          </a:r>
          <a:r>
            <a:rPr lang="hu-HU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összes információt automatikusan </a:t>
          </a:r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rendszer küldi ki a </a:t>
          </a:r>
          <a:r>
            <a:rPr lang="hu-HU" sz="15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monitoringfelhasználók</a:t>
          </a:r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részére, mikor online elérhető a </a:t>
          </a:r>
          <a:r>
            <a:rPr lang="hu-HU" sz="15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monitoring-adatlapcsomagjuk</a:t>
          </a:r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hu-HU" sz="1500" dirty="0">
            <a:solidFill>
              <a:schemeClr val="tx1"/>
            </a:solidFill>
          </a:endParaRPr>
        </a:p>
      </dgm:t>
    </dgm:pt>
    <dgm:pt modelId="{EB3550C7-0198-4B8A-8A96-CDC7BF90B197}" type="parTrans" cxnId="{93441E29-7062-47C0-95E2-F231F48DF0D0}">
      <dgm:prSet/>
      <dgm:spPr/>
      <dgm:t>
        <a:bodyPr/>
        <a:lstStyle/>
        <a:p>
          <a:endParaRPr lang="hu-HU"/>
        </a:p>
      </dgm:t>
    </dgm:pt>
    <dgm:pt modelId="{16B84E54-9E46-49D2-ACB8-D8895ED90B95}" type="sibTrans" cxnId="{93441E29-7062-47C0-95E2-F231F48DF0D0}">
      <dgm:prSet/>
      <dgm:spPr/>
      <dgm:t>
        <a:bodyPr/>
        <a:lstStyle/>
        <a:p>
          <a:endParaRPr lang="hu-HU"/>
        </a:p>
      </dgm:t>
    </dgm:pt>
    <dgm:pt modelId="{7FC055B0-E660-4644-978A-DE057EA73407}">
      <dgm:prSet custT="1"/>
      <dgm:spPr>
        <a:noFill/>
      </dgm:spPr>
      <dgm:t>
        <a:bodyPr/>
        <a:lstStyle/>
        <a:p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hu-HU" sz="15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monitoringrendszerhez</a:t>
          </a:r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külső regisztráció nem elérhető. A </a:t>
          </a:r>
          <a:r>
            <a:rPr lang="hu-HU" sz="15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monitoringrendszerhez</a:t>
          </a:r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projektek részéről 2 főnek lesz hozzáférhetősége.</a:t>
          </a:r>
          <a:endParaRPr lang="hu-HU" sz="1500" dirty="0">
            <a:solidFill>
              <a:schemeClr val="tx1"/>
            </a:solidFill>
          </a:endParaRPr>
        </a:p>
      </dgm:t>
    </dgm:pt>
    <dgm:pt modelId="{464F9FA3-8038-48C7-B7F8-4F472A749499}" type="parTrans" cxnId="{A7D0A123-877E-4EE7-8C55-94EE9431E0A9}">
      <dgm:prSet/>
      <dgm:spPr/>
      <dgm:t>
        <a:bodyPr/>
        <a:lstStyle/>
        <a:p>
          <a:endParaRPr lang="hu-HU"/>
        </a:p>
      </dgm:t>
    </dgm:pt>
    <dgm:pt modelId="{8BBB4D37-9BC6-4BFA-8F45-3911EEA68C37}" type="sibTrans" cxnId="{A7D0A123-877E-4EE7-8C55-94EE9431E0A9}">
      <dgm:prSet/>
      <dgm:spPr/>
      <dgm:t>
        <a:bodyPr/>
        <a:lstStyle/>
        <a:p>
          <a:endParaRPr lang="hu-HU"/>
        </a:p>
      </dgm:t>
    </dgm:pt>
    <dgm:pt modelId="{9C6F41A2-F653-4C25-B870-1B192FB15300}">
      <dgm:prSet custT="1"/>
      <dgm:spPr>
        <a:noFill/>
      </dgm:spPr>
      <dgm:t>
        <a:bodyPr/>
        <a:lstStyle/>
        <a:p>
          <a:r>
            <a:rPr lang="hu-HU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Főfelhasználó</a:t>
          </a:r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Alapesetben a hatályos (</a:t>
          </a:r>
          <a:r>
            <a:rPr lang="hu-HU" sz="15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TSZ-ben</a:t>
          </a:r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szereplő) módszertani összefoglalóban, a kedvezményezett részéről megjelölt projekt-kapcsolattartó. A </a:t>
          </a:r>
          <a:r>
            <a:rPr lang="hu-HU" sz="15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monitoringrendszerben</a:t>
          </a:r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neki van jogosítványa a folyamatok lezárására és elküldésére. A főfelhasználó vállal felelősséget a </a:t>
          </a:r>
          <a:r>
            <a:rPr lang="hu-HU" sz="15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monitoringrendszerbe</a:t>
          </a:r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kerülő adatokért.</a:t>
          </a:r>
          <a:endParaRPr lang="hu-HU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9B9C84-2962-419C-8334-610967752C1E}" type="parTrans" cxnId="{EDFE9AAE-EFD4-4DFE-B72E-64FCDBAD7D94}">
      <dgm:prSet/>
      <dgm:spPr/>
      <dgm:t>
        <a:bodyPr/>
        <a:lstStyle/>
        <a:p>
          <a:endParaRPr lang="hu-HU"/>
        </a:p>
      </dgm:t>
    </dgm:pt>
    <dgm:pt modelId="{22DB2066-732D-4445-A5DB-E29FB6690BEF}" type="sibTrans" cxnId="{EDFE9AAE-EFD4-4DFE-B72E-64FCDBAD7D94}">
      <dgm:prSet/>
      <dgm:spPr/>
      <dgm:t>
        <a:bodyPr/>
        <a:lstStyle/>
        <a:p>
          <a:endParaRPr lang="hu-HU"/>
        </a:p>
      </dgm:t>
    </dgm:pt>
    <dgm:pt modelId="{30F23048-59F6-44A1-8DC8-8FE2544A4B34}">
      <dgm:prSet custT="1"/>
      <dgm:spPr>
        <a:noFill/>
      </dgm:spPr>
      <dgm:t>
        <a:bodyPr/>
        <a:lstStyle/>
        <a:p>
          <a:r>
            <a:rPr lang="hu-HU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kitöltést támogató adminisztrátor</a:t>
          </a:r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A rendszerben a főfelhasználó maga alá tud rendelni egy tetszőleges </a:t>
          </a:r>
          <a:r>
            <a:rPr lang="hu-HU" sz="15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alfelhasználót</a:t>
          </a:r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Az </a:t>
          </a:r>
          <a:r>
            <a:rPr lang="hu-HU" sz="15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alfelhasználói</a:t>
          </a:r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szerepkörben az adatszolgáltatások benyújtására nincs lehetőség, az továbbra is a főfelhasználó feladata. </a:t>
          </a:r>
          <a:endParaRPr lang="hu-HU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C24EDF-7587-4F83-857E-7F15A0375628}" type="parTrans" cxnId="{63E826D3-8907-4851-97F6-0590FB1298AC}">
      <dgm:prSet/>
      <dgm:spPr/>
      <dgm:t>
        <a:bodyPr/>
        <a:lstStyle/>
        <a:p>
          <a:endParaRPr lang="hu-HU"/>
        </a:p>
      </dgm:t>
    </dgm:pt>
    <dgm:pt modelId="{EDBA4E16-B597-4BE8-94FD-04C09A89F940}" type="sibTrans" cxnId="{63E826D3-8907-4851-97F6-0590FB1298AC}">
      <dgm:prSet/>
      <dgm:spPr/>
      <dgm:t>
        <a:bodyPr/>
        <a:lstStyle/>
        <a:p>
          <a:endParaRPr lang="hu-HU"/>
        </a:p>
      </dgm:t>
    </dgm:pt>
    <dgm:pt modelId="{C656BFFA-1603-43D0-9379-18419F4C104C}">
      <dgm:prSet custT="1"/>
      <dgm:spPr>
        <a:noFill/>
      </dgm:spPr>
      <dgm:t>
        <a:bodyPr/>
        <a:lstStyle/>
        <a:p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Van rá lehetőség a szakértőnek, vagy </a:t>
          </a:r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japm@lechnerkozpont.hu címre küldött </a:t>
          </a:r>
          <a:r>
            <a:rPr lang="hu-H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jelzés alapján. </a:t>
          </a:r>
          <a:endParaRPr lang="hu-HU" sz="1500" dirty="0">
            <a:solidFill>
              <a:schemeClr val="tx1"/>
            </a:solidFill>
          </a:endParaRPr>
        </a:p>
      </dgm:t>
    </dgm:pt>
    <dgm:pt modelId="{64250E8A-3004-4FA3-B299-B4B6D2208729}" type="parTrans" cxnId="{1FF46E68-9F5F-4C96-877C-BCE0C635D33F}">
      <dgm:prSet/>
      <dgm:spPr/>
      <dgm:t>
        <a:bodyPr/>
        <a:lstStyle/>
        <a:p>
          <a:endParaRPr lang="hu-HU"/>
        </a:p>
      </dgm:t>
    </dgm:pt>
    <dgm:pt modelId="{78983ABB-1A2E-4B5C-8C69-072E199C8EEF}" type="sibTrans" cxnId="{1FF46E68-9F5F-4C96-877C-BCE0C635D33F}">
      <dgm:prSet/>
      <dgm:spPr/>
      <dgm:t>
        <a:bodyPr/>
        <a:lstStyle/>
        <a:p>
          <a:endParaRPr lang="hu-HU"/>
        </a:p>
      </dgm:t>
    </dgm:pt>
    <dgm:pt modelId="{03282261-EA90-476D-A09A-016F5FEFCE6C}" type="pres">
      <dgm:prSet presAssocID="{A235E0DD-20F1-47FD-A920-487CE9ACCB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C9BA35B-39AB-422F-8584-6C1AE6633C30}" type="pres">
      <dgm:prSet presAssocID="{A9E42B44-E529-42BF-8E43-2EF3842C975F}" presName="parentLin" presStyleCnt="0"/>
      <dgm:spPr/>
    </dgm:pt>
    <dgm:pt modelId="{36FC5152-71D7-4138-8C67-06E8BFF69444}" type="pres">
      <dgm:prSet presAssocID="{A9E42B44-E529-42BF-8E43-2EF3842C975F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1F6D9625-B205-4EF8-9276-A68BB9F5E15D}" type="pres">
      <dgm:prSet presAssocID="{A9E42B44-E529-42BF-8E43-2EF3842C975F}" presName="parentText" presStyleLbl="node1" presStyleIdx="0" presStyleCnt="3" custScaleY="13204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EBA08A-C8C0-48C8-852F-F5A739A93AA4}" type="pres">
      <dgm:prSet presAssocID="{A9E42B44-E529-42BF-8E43-2EF3842C975F}" presName="negativeSpace" presStyleCnt="0"/>
      <dgm:spPr/>
    </dgm:pt>
    <dgm:pt modelId="{FE98A130-541B-4044-95D5-24692312A079}" type="pres">
      <dgm:prSet presAssocID="{A9E42B44-E529-42BF-8E43-2EF3842C975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1A5EFF-1900-4A2A-BF48-7F44AD8D1C22}" type="pres">
      <dgm:prSet presAssocID="{CC512D23-1038-4DAF-BC7E-C945D71715A9}" presName="spaceBetweenRectangles" presStyleCnt="0"/>
      <dgm:spPr/>
    </dgm:pt>
    <dgm:pt modelId="{CFE1552A-F798-4D58-BDC1-96C5795CD303}" type="pres">
      <dgm:prSet presAssocID="{90804478-4DB5-490D-92A1-9F46E31381D6}" presName="parentLin" presStyleCnt="0"/>
      <dgm:spPr/>
    </dgm:pt>
    <dgm:pt modelId="{8AB7674F-8799-4B93-AB61-90466E314E48}" type="pres">
      <dgm:prSet presAssocID="{90804478-4DB5-490D-92A1-9F46E31381D6}" presName="parentLeftMargin" presStyleLbl="node1" presStyleIdx="0" presStyleCnt="3"/>
      <dgm:spPr/>
      <dgm:t>
        <a:bodyPr/>
        <a:lstStyle/>
        <a:p>
          <a:endParaRPr lang="hu-HU"/>
        </a:p>
      </dgm:t>
    </dgm:pt>
    <dgm:pt modelId="{D2285899-C6DC-4C98-9DE8-3FF78938C5DD}" type="pres">
      <dgm:prSet presAssocID="{90804478-4DB5-490D-92A1-9F46E31381D6}" presName="parentText" presStyleLbl="node1" presStyleIdx="1" presStyleCnt="3" custScaleY="13204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686F7C-69DC-4BE5-AC0C-97903C8B1FC1}" type="pres">
      <dgm:prSet presAssocID="{90804478-4DB5-490D-92A1-9F46E31381D6}" presName="negativeSpace" presStyleCnt="0"/>
      <dgm:spPr/>
    </dgm:pt>
    <dgm:pt modelId="{1C64358F-ADA6-40D9-9B04-B60A45C7538B}" type="pres">
      <dgm:prSet presAssocID="{90804478-4DB5-490D-92A1-9F46E31381D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F77036-6852-4034-BF4F-B09FB999712F}" type="pres">
      <dgm:prSet presAssocID="{269C68C4-B6BA-4B33-A198-4101A5D66156}" presName="spaceBetweenRectangles" presStyleCnt="0"/>
      <dgm:spPr/>
    </dgm:pt>
    <dgm:pt modelId="{B9019DAA-5538-4376-A5ED-EDBE11FE1F08}" type="pres">
      <dgm:prSet presAssocID="{E9F12693-8C8E-4E72-A4DB-0CBC48C38853}" presName="parentLin" presStyleCnt="0"/>
      <dgm:spPr/>
    </dgm:pt>
    <dgm:pt modelId="{404ADE64-AC6C-4537-9FF8-85700AD8701F}" type="pres">
      <dgm:prSet presAssocID="{E9F12693-8C8E-4E72-A4DB-0CBC48C38853}" presName="parentLeftMargin" presStyleLbl="node1" presStyleIdx="1" presStyleCnt="3"/>
      <dgm:spPr/>
      <dgm:t>
        <a:bodyPr/>
        <a:lstStyle/>
        <a:p>
          <a:endParaRPr lang="hu-HU"/>
        </a:p>
      </dgm:t>
    </dgm:pt>
    <dgm:pt modelId="{13205DCA-BDCC-4AB8-A792-DF04E0C13F39}" type="pres">
      <dgm:prSet presAssocID="{E9F12693-8C8E-4E72-A4DB-0CBC48C38853}" presName="parentText" presStyleLbl="node1" presStyleIdx="2" presStyleCnt="3" custScaleY="13204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073401-85DC-4448-B58C-A4A163CCC1BA}" type="pres">
      <dgm:prSet presAssocID="{E9F12693-8C8E-4E72-A4DB-0CBC48C38853}" presName="negativeSpace" presStyleCnt="0"/>
      <dgm:spPr/>
    </dgm:pt>
    <dgm:pt modelId="{7C389AD6-ABE3-447D-BADC-A2B0F47D56AE}" type="pres">
      <dgm:prSet presAssocID="{E9F12693-8C8E-4E72-A4DB-0CBC48C3885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0B041C5-E5FF-4F6F-A7A9-243FB6123D29}" type="presOf" srcId="{30F23048-59F6-44A1-8DC8-8FE2544A4B34}" destId="{1C64358F-ADA6-40D9-9B04-B60A45C7538B}" srcOrd="0" destOrd="2" presId="urn:microsoft.com/office/officeart/2005/8/layout/list1"/>
    <dgm:cxn modelId="{57C89545-E998-4F17-8F2B-3E9ECA1BDE06}" srcId="{A235E0DD-20F1-47FD-A920-487CE9ACCB16}" destId="{E9F12693-8C8E-4E72-A4DB-0CBC48C38853}" srcOrd="2" destOrd="0" parTransId="{C9A105B9-7D40-42D2-8790-887AF94A6558}" sibTransId="{86BEB0A6-E8DD-41CC-BE35-27B846C8ACF9}"/>
    <dgm:cxn modelId="{321F1BA3-186D-416A-9775-4B965ECBD89D}" type="presOf" srcId="{E9F12693-8C8E-4E72-A4DB-0CBC48C38853}" destId="{13205DCA-BDCC-4AB8-A792-DF04E0C13F39}" srcOrd="1" destOrd="0" presId="urn:microsoft.com/office/officeart/2005/8/layout/list1"/>
    <dgm:cxn modelId="{241FAA54-8167-4384-9F8D-F426A37FCE0C}" type="presOf" srcId="{A235E0DD-20F1-47FD-A920-487CE9ACCB16}" destId="{03282261-EA90-476D-A09A-016F5FEFCE6C}" srcOrd="0" destOrd="0" presId="urn:microsoft.com/office/officeart/2005/8/layout/list1"/>
    <dgm:cxn modelId="{CAEB6CD6-AD65-4D19-B05A-E1285EFF824A}" srcId="{A235E0DD-20F1-47FD-A920-487CE9ACCB16}" destId="{A9E42B44-E529-42BF-8E43-2EF3842C975F}" srcOrd="0" destOrd="0" parTransId="{3C93E43A-F30B-4D62-AD07-E8E815914A99}" sibTransId="{CC512D23-1038-4DAF-BC7E-C945D71715A9}"/>
    <dgm:cxn modelId="{1FF46E68-9F5F-4C96-877C-BCE0C635D33F}" srcId="{E9F12693-8C8E-4E72-A4DB-0CBC48C38853}" destId="{C656BFFA-1603-43D0-9379-18419F4C104C}" srcOrd="0" destOrd="0" parTransId="{64250E8A-3004-4FA3-B299-B4B6D2208729}" sibTransId="{78983ABB-1A2E-4B5C-8C69-072E199C8EEF}"/>
    <dgm:cxn modelId="{63E826D3-8907-4851-97F6-0590FB1298AC}" srcId="{90804478-4DB5-490D-92A1-9F46E31381D6}" destId="{30F23048-59F6-44A1-8DC8-8FE2544A4B34}" srcOrd="2" destOrd="0" parTransId="{A7C24EDF-7587-4F83-857E-7F15A0375628}" sibTransId="{EDBA4E16-B597-4BE8-94FD-04C09A89F940}"/>
    <dgm:cxn modelId="{9966C4C2-CE6C-4FC1-809E-F1900B3CDA1A}" type="presOf" srcId="{2521BD56-61F5-4F25-8272-D89A64F29014}" destId="{FE98A130-541B-4044-95D5-24692312A079}" srcOrd="0" destOrd="0" presId="urn:microsoft.com/office/officeart/2005/8/layout/list1"/>
    <dgm:cxn modelId="{EDFE9AAE-EFD4-4DFE-B72E-64FCDBAD7D94}" srcId="{90804478-4DB5-490D-92A1-9F46E31381D6}" destId="{9C6F41A2-F653-4C25-B870-1B192FB15300}" srcOrd="1" destOrd="0" parTransId="{049B9C84-2962-419C-8334-610967752C1E}" sibTransId="{22DB2066-732D-4445-A5DB-E29FB6690BEF}"/>
    <dgm:cxn modelId="{93441E29-7062-47C0-95E2-F231F48DF0D0}" srcId="{A9E42B44-E529-42BF-8E43-2EF3842C975F}" destId="{2521BD56-61F5-4F25-8272-D89A64F29014}" srcOrd="0" destOrd="0" parTransId="{EB3550C7-0198-4B8A-8A96-CDC7BF90B197}" sibTransId="{16B84E54-9E46-49D2-ACB8-D8895ED90B95}"/>
    <dgm:cxn modelId="{5239AEF0-656A-4161-A67D-ADCEADF3A93C}" type="presOf" srcId="{E9F12693-8C8E-4E72-A4DB-0CBC48C38853}" destId="{404ADE64-AC6C-4537-9FF8-85700AD8701F}" srcOrd="0" destOrd="0" presId="urn:microsoft.com/office/officeart/2005/8/layout/list1"/>
    <dgm:cxn modelId="{A7D0A123-877E-4EE7-8C55-94EE9431E0A9}" srcId="{90804478-4DB5-490D-92A1-9F46E31381D6}" destId="{7FC055B0-E660-4644-978A-DE057EA73407}" srcOrd="0" destOrd="0" parTransId="{464F9FA3-8038-48C7-B7F8-4F472A749499}" sibTransId="{8BBB4D37-9BC6-4BFA-8F45-3911EEA68C37}"/>
    <dgm:cxn modelId="{93CBA5CD-5A05-4CF7-87A6-2E3D6B25441A}" type="presOf" srcId="{90804478-4DB5-490D-92A1-9F46E31381D6}" destId="{8AB7674F-8799-4B93-AB61-90466E314E48}" srcOrd="0" destOrd="0" presId="urn:microsoft.com/office/officeart/2005/8/layout/list1"/>
    <dgm:cxn modelId="{1200070D-9DB6-4FBF-8EBF-FC1EADEFCB13}" type="presOf" srcId="{A9E42B44-E529-42BF-8E43-2EF3842C975F}" destId="{1F6D9625-B205-4EF8-9276-A68BB9F5E15D}" srcOrd="1" destOrd="0" presId="urn:microsoft.com/office/officeart/2005/8/layout/list1"/>
    <dgm:cxn modelId="{CF64AF5A-0AFB-49AA-9127-620AF8FC69D2}" type="presOf" srcId="{A9E42B44-E529-42BF-8E43-2EF3842C975F}" destId="{36FC5152-71D7-4138-8C67-06E8BFF69444}" srcOrd="0" destOrd="0" presId="urn:microsoft.com/office/officeart/2005/8/layout/list1"/>
    <dgm:cxn modelId="{E05E2D78-9D5A-4ABA-8D53-3595D471CC4D}" type="presOf" srcId="{9C6F41A2-F653-4C25-B870-1B192FB15300}" destId="{1C64358F-ADA6-40D9-9B04-B60A45C7538B}" srcOrd="0" destOrd="1" presId="urn:microsoft.com/office/officeart/2005/8/layout/list1"/>
    <dgm:cxn modelId="{29987DB0-7394-4924-9C7B-3431812C21F5}" type="presOf" srcId="{C656BFFA-1603-43D0-9379-18419F4C104C}" destId="{7C389AD6-ABE3-447D-BADC-A2B0F47D56AE}" srcOrd="0" destOrd="0" presId="urn:microsoft.com/office/officeart/2005/8/layout/list1"/>
    <dgm:cxn modelId="{D6822810-FC9B-42B4-AFE9-6E6DA4241B7A}" type="presOf" srcId="{90804478-4DB5-490D-92A1-9F46E31381D6}" destId="{D2285899-C6DC-4C98-9DE8-3FF78938C5DD}" srcOrd="1" destOrd="0" presId="urn:microsoft.com/office/officeart/2005/8/layout/list1"/>
    <dgm:cxn modelId="{36CB6E86-BA40-44B2-AFFC-0E89F133876B}" type="presOf" srcId="{7FC055B0-E660-4644-978A-DE057EA73407}" destId="{1C64358F-ADA6-40D9-9B04-B60A45C7538B}" srcOrd="0" destOrd="0" presId="urn:microsoft.com/office/officeart/2005/8/layout/list1"/>
    <dgm:cxn modelId="{07B00D3C-7B3B-46AC-99D6-D6C804CE4985}" srcId="{A235E0DD-20F1-47FD-A920-487CE9ACCB16}" destId="{90804478-4DB5-490D-92A1-9F46E31381D6}" srcOrd="1" destOrd="0" parTransId="{30158CC0-26AD-4B92-BD30-A8D44741DF8E}" sibTransId="{269C68C4-B6BA-4B33-A198-4101A5D66156}"/>
    <dgm:cxn modelId="{A4CCE7E1-8618-4441-876A-E9F1726F9D10}" type="presParOf" srcId="{03282261-EA90-476D-A09A-016F5FEFCE6C}" destId="{1C9BA35B-39AB-422F-8584-6C1AE6633C30}" srcOrd="0" destOrd="0" presId="urn:microsoft.com/office/officeart/2005/8/layout/list1"/>
    <dgm:cxn modelId="{D497494C-BE08-4B06-B512-132C08FE44F0}" type="presParOf" srcId="{1C9BA35B-39AB-422F-8584-6C1AE6633C30}" destId="{36FC5152-71D7-4138-8C67-06E8BFF69444}" srcOrd="0" destOrd="0" presId="urn:microsoft.com/office/officeart/2005/8/layout/list1"/>
    <dgm:cxn modelId="{66922D5C-31E4-40D3-8FC7-2D9DAC5D03F1}" type="presParOf" srcId="{1C9BA35B-39AB-422F-8584-6C1AE6633C30}" destId="{1F6D9625-B205-4EF8-9276-A68BB9F5E15D}" srcOrd="1" destOrd="0" presId="urn:microsoft.com/office/officeart/2005/8/layout/list1"/>
    <dgm:cxn modelId="{0B9DEDD9-A063-4A78-B671-4BD17C05F392}" type="presParOf" srcId="{03282261-EA90-476D-A09A-016F5FEFCE6C}" destId="{E6EBA08A-C8C0-48C8-852F-F5A739A93AA4}" srcOrd="1" destOrd="0" presId="urn:microsoft.com/office/officeart/2005/8/layout/list1"/>
    <dgm:cxn modelId="{33A853E7-1C98-44CF-A8B9-137C647BA77D}" type="presParOf" srcId="{03282261-EA90-476D-A09A-016F5FEFCE6C}" destId="{FE98A130-541B-4044-95D5-24692312A079}" srcOrd="2" destOrd="0" presId="urn:microsoft.com/office/officeart/2005/8/layout/list1"/>
    <dgm:cxn modelId="{ED7730AA-B864-4A43-8D27-7DEDA310D96A}" type="presParOf" srcId="{03282261-EA90-476D-A09A-016F5FEFCE6C}" destId="{291A5EFF-1900-4A2A-BF48-7F44AD8D1C22}" srcOrd="3" destOrd="0" presId="urn:microsoft.com/office/officeart/2005/8/layout/list1"/>
    <dgm:cxn modelId="{7DB8FC52-0A1F-4CCF-B515-C1177B812212}" type="presParOf" srcId="{03282261-EA90-476D-A09A-016F5FEFCE6C}" destId="{CFE1552A-F798-4D58-BDC1-96C5795CD303}" srcOrd="4" destOrd="0" presId="urn:microsoft.com/office/officeart/2005/8/layout/list1"/>
    <dgm:cxn modelId="{E6974945-B7E9-4CED-8B43-A371741C9A95}" type="presParOf" srcId="{CFE1552A-F798-4D58-BDC1-96C5795CD303}" destId="{8AB7674F-8799-4B93-AB61-90466E314E48}" srcOrd="0" destOrd="0" presId="urn:microsoft.com/office/officeart/2005/8/layout/list1"/>
    <dgm:cxn modelId="{C04A7E3B-6EB1-45E3-88F0-703025FA5CF1}" type="presParOf" srcId="{CFE1552A-F798-4D58-BDC1-96C5795CD303}" destId="{D2285899-C6DC-4C98-9DE8-3FF78938C5DD}" srcOrd="1" destOrd="0" presId="urn:microsoft.com/office/officeart/2005/8/layout/list1"/>
    <dgm:cxn modelId="{BF6127C3-AB9E-4111-AEFA-DC4F431E18F8}" type="presParOf" srcId="{03282261-EA90-476D-A09A-016F5FEFCE6C}" destId="{03686F7C-69DC-4BE5-AC0C-97903C8B1FC1}" srcOrd="5" destOrd="0" presId="urn:microsoft.com/office/officeart/2005/8/layout/list1"/>
    <dgm:cxn modelId="{20C5C93E-18D0-4C36-B2B7-E3CB0997E284}" type="presParOf" srcId="{03282261-EA90-476D-A09A-016F5FEFCE6C}" destId="{1C64358F-ADA6-40D9-9B04-B60A45C7538B}" srcOrd="6" destOrd="0" presId="urn:microsoft.com/office/officeart/2005/8/layout/list1"/>
    <dgm:cxn modelId="{8157DF3A-0D85-4691-937E-AC9395CB0A8D}" type="presParOf" srcId="{03282261-EA90-476D-A09A-016F5FEFCE6C}" destId="{F9F77036-6852-4034-BF4F-B09FB999712F}" srcOrd="7" destOrd="0" presId="urn:microsoft.com/office/officeart/2005/8/layout/list1"/>
    <dgm:cxn modelId="{30E0E524-CB02-4256-B07D-7F26222C9D33}" type="presParOf" srcId="{03282261-EA90-476D-A09A-016F5FEFCE6C}" destId="{B9019DAA-5538-4376-A5ED-EDBE11FE1F08}" srcOrd="8" destOrd="0" presId="urn:microsoft.com/office/officeart/2005/8/layout/list1"/>
    <dgm:cxn modelId="{24462D04-8D2D-4640-AA48-BCEA5FC78078}" type="presParOf" srcId="{B9019DAA-5538-4376-A5ED-EDBE11FE1F08}" destId="{404ADE64-AC6C-4537-9FF8-85700AD8701F}" srcOrd="0" destOrd="0" presId="urn:microsoft.com/office/officeart/2005/8/layout/list1"/>
    <dgm:cxn modelId="{AEE9E150-F92C-4D9C-B21A-BF157B4F4111}" type="presParOf" srcId="{B9019DAA-5538-4376-A5ED-EDBE11FE1F08}" destId="{13205DCA-BDCC-4AB8-A792-DF04E0C13F39}" srcOrd="1" destOrd="0" presId="urn:microsoft.com/office/officeart/2005/8/layout/list1"/>
    <dgm:cxn modelId="{8D38A7A2-28D4-4C96-9248-7CD5A0F2CF11}" type="presParOf" srcId="{03282261-EA90-476D-A09A-016F5FEFCE6C}" destId="{F3073401-85DC-4448-B58C-A4A163CCC1BA}" srcOrd="9" destOrd="0" presId="urn:microsoft.com/office/officeart/2005/8/layout/list1"/>
    <dgm:cxn modelId="{173BE687-453D-4B6F-BD03-7E80853B0918}" type="presParOf" srcId="{03282261-EA90-476D-A09A-016F5FEFCE6C}" destId="{7C389AD6-ABE3-447D-BADC-A2B0F47D56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B8C0B-D4E5-4107-B9A5-FD042F4CBCF8}">
      <dsp:nvSpPr>
        <dsp:cNvPr id="0" name=""/>
        <dsp:cNvSpPr/>
      </dsp:nvSpPr>
      <dsp:spPr>
        <a:xfrm>
          <a:off x="8158" y="612087"/>
          <a:ext cx="1870839" cy="7749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Módszertani szakasz</a:t>
          </a:r>
          <a:endParaRPr lang="hu-HU" sz="2000" b="1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58" y="612087"/>
        <a:ext cx="1870839" cy="223910"/>
      </dsp:txXfrm>
    </dsp:sp>
    <dsp:sp modelId="{42D5403A-927E-45EF-A8AF-DA1CF977F61A}">
      <dsp:nvSpPr>
        <dsp:cNvPr id="0" name=""/>
        <dsp:cNvSpPr/>
      </dsp:nvSpPr>
      <dsp:spPr>
        <a:xfrm>
          <a:off x="391342" y="1319118"/>
          <a:ext cx="1870839" cy="26640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Projekttartalmak megismerése</a:t>
          </a:r>
          <a:endParaRPr lang="hu-H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JÁPM-vállalások</a:t>
          </a:r>
          <a: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rögzítése</a:t>
          </a:r>
          <a:endParaRPr lang="hu-H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Mérési időpontok rögzítése</a:t>
          </a:r>
          <a:endParaRPr lang="hu-H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Mérési módszerek rögzítése</a:t>
          </a:r>
          <a:endParaRPr lang="hu-H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hu-H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TSZ-melléklet</a:t>
          </a:r>
          <a: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része lesz a Módszertani Összefoglaló</a:t>
          </a:r>
          <a:endParaRPr lang="hu-H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137" y="1373913"/>
        <a:ext cx="1761249" cy="2554410"/>
      </dsp:txXfrm>
    </dsp:sp>
    <dsp:sp modelId="{74C383A8-4A6F-467A-8D54-9B5F0655AF01}">
      <dsp:nvSpPr>
        <dsp:cNvPr id="0" name=""/>
        <dsp:cNvSpPr/>
      </dsp:nvSpPr>
      <dsp:spPr>
        <a:xfrm rot="73">
          <a:off x="2162610" y="491182"/>
          <a:ext cx="601258" cy="465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400" kern="1200"/>
        </a:p>
      </dsp:txBody>
      <dsp:txXfrm>
        <a:off x="2162610" y="584338"/>
        <a:ext cx="461523" cy="279471"/>
      </dsp:txXfrm>
    </dsp:sp>
    <dsp:sp modelId="{552A5EDA-F31F-4B21-AD56-65C44051D61B}">
      <dsp:nvSpPr>
        <dsp:cNvPr id="0" name=""/>
        <dsp:cNvSpPr/>
      </dsp:nvSpPr>
      <dsp:spPr>
        <a:xfrm>
          <a:off x="3013448" y="612319"/>
          <a:ext cx="1870839" cy="7738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Monitoring-szakasz</a:t>
          </a:r>
          <a:endParaRPr lang="hu-HU" sz="2000" b="1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3448" y="612319"/>
        <a:ext cx="1870839" cy="223572"/>
      </dsp:txXfrm>
    </dsp:sp>
    <dsp:sp modelId="{19ED1929-F6F8-44BE-A03C-8C22DE4F74EB}">
      <dsp:nvSpPr>
        <dsp:cNvPr id="0" name=""/>
        <dsp:cNvSpPr/>
      </dsp:nvSpPr>
      <dsp:spPr>
        <a:xfrm>
          <a:off x="3396632" y="1318889"/>
          <a:ext cx="1870839" cy="26640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Folyamatos jelenlét a </a:t>
          </a:r>
          <a:r>
            <a:rPr lang="hu-H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KÖFOP-projektek</a:t>
          </a:r>
          <a: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életében</a:t>
          </a:r>
          <a:endParaRPr lang="hu-H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 projekttartalmak </a:t>
          </a:r>
          <a:r>
            <a:rPr lang="hu-H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aktualizálása</a:t>
          </a:r>
          <a:endParaRPr lang="hu-H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JÁPM-ek</a:t>
          </a:r>
          <a: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nyomon követése</a:t>
          </a:r>
          <a:endParaRPr lang="hu-H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Szükséges </a:t>
          </a:r>
          <a:r>
            <a:rPr lang="hu-H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módosítások</a:t>
          </a:r>
          <a: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átvezetése</a:t>
          </a:r>
          <a:endParaRPr lang="hu-H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Riportolás</a:t>
          </a:r>
          <a:endParaRPr lang="hu-H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1427" y="1373684"/>
        <a:ext cx="1761249" cy="2554410"/>
      </dsp:txXfrm>
    </dsp:sp>
    <dsp:sp modelId="{2B6E3BFB-1DD9-462C-B078-F47B483EA9BB}">
      <dsp:nvSpPr>
        <dsp:cNvPr id="0" name=""/>
        <dsp:cNvSpPr/>
      </dsp:nvSpPr>
      <dsp:spPr>
        <a:xfrm rot="21599984">
          <a:off x="5167900" y="491206"/>
          <a:ext cx="601258" cy="465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400" kern="1200"/>
        </a:p>
      </dsp:txBody>
      <dsp:txXfrm>
        <a:off x="5167900" y="584363"/>
        <a:ext cx="461523" cy="279471"/>
      </dsp:txXfrm>
    </dsp:sp>
    <dsp:sp modelId="{4362D14E-12A6-410F-9967-8DBF89E7D53A}">
      <dsp:nvSpPr>
        <dsp:cNvPr id="0" name=""/>
        <dsp:cNvSpPr/>
      </dsp:nvSpPr>
      <dsp:spPr>
        <a:xfrm>
          <a:off x="6018738" y="612282"/>
          <a:ext cx="1870839" cy="773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KÖFOP-zárás</a:t>
          </a:r>
          <a:r>
            <a:rPr lang="hu-HU" sz="2000" b="1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hu-HU" sz="2000" b="1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18738" y="612282"/>
        <a:ext cx="1870839" cy="223619"/>
      </dsp:txXfrm>
    </dsp:sp>
    <dsp:sp modelId="{3F6DC315-CE49-4C1D-A3DA-CD9DA74E3209}">
      <dsp:nvSpPr>
        <dsp:cNvPr id="0" name=""/>
        <dsp:cNvSpPr/>
      </dsp:nvSpPr>
      <dsp:spPr>
        <a:xfrm>
          <a:off x="6401922" y="1318921"/>
          <a:ext cx="1870839" cy="26640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JÁPM-ek</a:t>
          </a:r>
          <a: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rendezése</a:t>
          </a:r>
          <a:endParaRPr lang="hu-H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Monitoring-szakasz kiértékelése</a:t>
          </a:r>
          <a:endParaRPr lang="hu-H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Interpretációs terek létrehozása</a:t>
          </a:r>
          <a:endParaRPr lang="hu-H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KÖFOP-zárótanulmány</a:t>
          </a:r>
          <a:r>
            <a:rPr lang="hu-H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elkészítése</a:t>
          </a:r>
          <a:endParaRPr lang="hu-H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56717" y="1373716"/>
        <a:ext cx="1761249" cy="2554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6C6E4-8CE9-4115-80B1-525447CD129F}">
      <dsp:nvSpPr>
        <dsp:cNvPr id="0" name=""/>
        <dsp:cNvSpPr/>
      </dsp:nvSpPr>
      <dsp:spPr>
        <a:xfrm>
          <a:off x="3221" y="21360"/>
          <a:ext cx="1937219" cy="774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Tartalmi szempontok</a:t>
          </a:r>
          <a:endParaRPr lang="hu-H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1" y="21360"/>
        <a:ext cx="1937219" cy="774887"/>
      </dsp:txXfrm>
    </dsp:sp>
    <dsp:sp modelId="{FF4A6084-FDDB-4037-920F-5FC67EF0AA7A}">
      <dsp:nvSpPr>
        <dsp:cNvPr id="0" name=""/>
        <dsp:cNvSpPr/>
      </dsp:nvSpPr>
      <dsp:spPr>
        <a:xfrm>
          <a:off x="3221" y="796247"/>
          <a:ext cx="193721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Projekt-tartalmak nyomon követése</a:t>
          </a:r>
          <a:endParaRPr lang="hu-H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Időszakos jelentések bekérése</a:t>
          </a:r>
          <a:endParaRPr lang="hu-H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Tartalmi értékelések előkészítése</a:t>
          </a:r>
          <a:endParaRPr lang="hu-H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1" y="796247"/>
        <a:ext cx="1937219" cy="2854800"/>
      </dsp:txXfrm>
    </dsp:sp>
    <dsp:sp modelId="{F5F5C938-7A9D-4539-8A57-C6CDB3EBFBFC}">
      <dsp:nvSpPr>
        <dsp:cNvPr id="0" name=""/>
        <dsp:cNvSpPr/>
      </dsp:nvSpPr>
      <dsp:spPr>
        <a:xfrm>
          <a:off x="2211651" y="21360"/>
          <a:ext cx="1937219" cy="774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Számszaki szempontok</a:t>
          </a:r>
          <a:endParaRPr lang="hu-H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1651" y="21360"/>
        <a:ext cx="1937219" cy="774887"/>
      </dsp:txXfrm>
    </dsp:sp>
    <dsp:sp modelId="{8FED0694-8520-4620-A2C5-483C28E3BA2E}">
      <dsp:nvSpPr>
        <dsp:cNvPr id="0" name=""/>
        <dsp:cNvSpPr/>
      </dsp:nvSpPr>
      <dsp:spPr>
        <a:xfrm>
          <a:off x="2211651" y="796247"/>
          <a:ext cx="193721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JÁPM-adatközlés</a:t>
          </a:r>
          <a:endParaRPr lang="hu-H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JÁPM-teljesülések</a:t>
          </a: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rögzítése</a:t>
          </a:r>
          <a:endParaRPr lang="hu-H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Dátumvállalások követése</a:t>
          </a:r>
          <a:endParaRPr lang="hu-H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Módosítási kérések nyomon követése</a:t>
          </a:r>
          <a:endParaRPr lang="hu-H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1651" y="796247"/>
        <a:ext cx="1937219" cy="2854800"/>
      </dsp:txXfrm>
    </dsp:sp>
    <dsp:sp modelId="{0DF2FED6-1E28-4787-94DC-220637FA9D8A}">
      <dsp:nvSpPr>
        <dsp:cNvPr id="0" name=""/>
        <dsp:cNvSpPr/>
      </dsp:nvSpPr>
      <dsp:spPr>
        <a:xfrm>
          <a:off x="4420081" y="21360"/>
          <a:ext cx="1937219" cy="774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Módszertani szempontok </a:t>
          </a:r>
          <a:endParaRPr lang="hu-H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0081" y="21360"/>
        <a:ext cx="1937219" cy="774887"/>
      </dsp:txXfrm>
    </dsp:sp>
    <dsp:sp modelId="{0E53D3D7-37A1-491D-BBE9-E2EDFDF0FA78}">
      <dsp:nvSpPr>
        <dsp:cNvPr id="0" name=""/>
        <dsp:cNvSpPr/>
      </dsp:nvSpPr>
      <dsp:spPr>
        <a:xfrm>
          <a:off x="4420081" y="796247"/>
          <a:ext cx="193721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Mérőeszköz- feltöltés</a:t>
          </a:r>
          <a:endParaRPr lang="hu-H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Mérőeszköz leírása </a:t>
          </a:r>
          <a:endParaRPr lang="hu-H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Mérőeszköz </a:t>
          </a:r>
          <a:r>
            <a:rPr lang="hu-H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validálása</a:t>
          </a:r>
          <a:endParaRPr lang="hu-H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0081" y="796247"/>
        <a:ext cx="1937219" cy="2854800"/>
      </dsp:txXfrm>
    </dsp:sp>
    <dsp:sp modelId="{1A0F0451-7312-4748-A6DD-915B9853E838}">
      <dsp:nvSpPr>
        <dsp:cNvPr id="0" name=""/>
        <dsp:cNvSpPr/>
      </dsp:nvSpPr>
      <dsp:spPr>
        <a:xfrm>
          <a:off x="6628511" y="21360"/>
          <a:ext cx="1937219" cy="774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Adminisztratív szempontok</a:t>
          </a:r>
          <a:endParaRPr lang="hu-H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8511" y="21360"/>
        <a:ext cx="1937219" cy="774887"/>
      </dsp:txXfrm>
    </dsp:sp>
    <dsp:sp modelId="{0BAFE607-67F6-447D-A0FA-EB61057C709C}">
      <dsp:nvSpPr>
        <dsp:cNvPr id="0" name=""/>
        <dsp:cNvSpPr/>
      </dsp:nvSpPr>
      <dsp:spPr>
        <a:xfrm>
          <a:off x="6628511" y="796247"/>
          <a:ext cx="193721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Adminisztratív ügykezelés</a:t>
          </a:r>
          <a:endParaRPr lang="hu-H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8511" y="796247"/>
        <a:ext cx="1937219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E81D3-127C-439C-9664-554F030E2B37}">
      <dsp:nvSpPr>
        <dsp:cNvPr id="0" name=""/>
        <dsp:cNvSpPr/>
      </dsp:nvSpPr>
      <dsp:spPr>
        <a:xfrm>
          <a:off x="2409960" y="615906"/>
          <a:ext cx="474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47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2634569" y="659101"/>
        <a:ext cx="25253" cy="5050"/>
      </dsp:txXfrm>
    </dsp:sp>
    <dsp:sp modelId="{A2093CD6-4E56-4D6C-BF40-CBF03B3F45B4}">
      <dsp:nvSpPr>
        <dsp:cNvPr id="0" name=""/>
        <dsp:cNvSpPr/>
      </dsp:nvSpPr>
      <dsp:spPr>
        <a:xfrm>
          <a:off x="215797" y="2838"/>
          <a:ext cx="2195962" cy="1317577"/>
        </a:xfrm>
        <a:prstGeom prst="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Módszertani Összefoglaló </a:t>
          </a:r>
          <a:r>
            <a:rPr lang="hu-HU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TSZ-be</a:t>
          </a:r>
          <a:r>
            <a:rPr lang="hu-H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kerülése</a:t>
          </a:r>
          <a:endParaRPr lang="hu-H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797" y="2838"/>
        <a:ext cx="2195962" cy="1317577"/>
      </dsp:txXfrm>
    </dsp:sp>
    <dsp:sp modelId="{4A183FC5-70CE-4A49-98E2-C2FE113609C3}">
      <dsp:nvSpPr>
        <dsp:cNvPr id="0" name=""/>
        <dsp:cNvSpPr/>
      </dsp:nvSpPr>
      <dsp:spPr>
        <a:xfrm>
          <a:off x="1313778" y="1318615"/>
          <a:ext cx="2701034" cy="474471"/>
        </a:xfrm>
        <a:custGeom>
          <a:avLst/>
          <a:gdLst/>
          <a:ahLst/>
          <a:cxnLst/>
          <a:rect l="0" t="0" r="0" b="0"/>
          <a:pathLst>
            <a:path>
              <a:moveTo>
                <a:pt x="2701034" y="0"/>
              </a:moveTo>
              <a:lnTo>
                <a:pt x="2701034" y="254335"/>
              </a:lnTo>
              <a:lnTo>
                <a:pt x="0" y="254335"/>
              </a:lnTo>
              <a:lnTo>
                <a:pt x="0" y="47447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2595599" y="1553326"/>
        <a:ext cx="137392" cy="5050"/>
      </dsp:txXfrm>
    </dsp:sp>
    <dsp:sp modelId="{9E7EC093-A8A2-4272-80C8-7FCE8F077747}">
      <dsp:nvSpPr>
        <dsp:cNvPr id="0" name=""/>
        <dsp:cNvSpPr/>
      </dsp:nvSpPr>
      <dsp:spPr>
        <a:xfrm>
          <a:off x="2916831" y="2838"/>
          <a:ext cx="2195962" cy="1317577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Módszertani Összefoglaló adatainak átemelése a monitoring-rendszerbe</a:t>
          </a:r>
        </a:p>
      </dsp:txBody>
      <dsp:txXfrm>
        <a:off x="2916831" y="2838"/>
        <a:ext cx="2195962" cy="1317577"/>
      </dsp:txXfrm>
    </dsp:sp>
    <dsp:sp modelId="{5AFA71FC-818C-4D84-A51E-DC9651AA4D2F}">
      <dsp:nvSpPr>
        <dsp:cNvPr id="0" name=""/>
        <dsp:cNvSpPr/>
      </dsp:nvSpPr>
      <dsp:spPr>
        <a:xfrm>
          <a:off x="2409960" y="2438556"/>
          <a:ext cx="474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47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2634569" y="2481750"/>
        <a:ext cx="25253" cy="5050"/>
      </dsp:txXfrm>
    </dsp:sp>
    <dsp:sp modelId="{17D77183-2E01-4DE2-8671-E17C05098C31}">
      <dsp:nvSpPr>
        <dsp:cNvPr id="0" name=""/>
        <dsp:cNvSpPr/>
      </dsp:nvSpPr>
      <dsp:spPr>
        <a:xfrm>
          <a:off x="215797" y="1825487"/>
          <a:ext cx="2195962" cy="1317577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Projektek értesítése a </a:t>
          </a:r>
          <a:r>
            <a:rPr lang="hu-HU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monitoringfolyamat</a:t>
          </a:r>
          <a:r>
            <a:rPr lang="hu-H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elindításáról</a:t>
          </a:r>
        </a:p>
      </dsp:txBody>
      <dsp:txXfrm>
        <a:off x="215797" y="1825487"/>
        <a:ext cx="2195962" cy="1317577"/>
      </dsp:txXfrm>
    </dsp:sp>
    <dsp:sp modelId="{70CFEDCB-F670-4808-A3AA-16759ED0E1A4}">
      <dsp:nvSpPr>
        <dsp:cNvPr id="0" name=""/>
        <dsp:cNvSpPr/>
      </dsp:nvSpPr>
      <dsp:spPr>
        <a:xfrm>
          <a:off x="1313778" y="3141264"/>
          <a:ext cx="2701034" cy="474471"/>
        </a:xfrm>
        <a:custGeom>
          <a:avLst/>
          <a:gdLst/>
          <a:ahLst/>
          <a:cxnLst/>
          <a:rect l="0" t="0" r="0" b="0"/>
          <a:pathLst>
            <a:path>
              <a:moveTo>
                <a:pt x="2701034" y="0"/>
              </a:moveTo>
              <a:lnTo>
                <a:pt x="2701034" y="254335"/>
              </a:lnTo>
              <a:lnTo>
                <a:pt x="0" y="254335"/>
              </a:lnTo>
              <a:lnTo>
                <a:pt x="0" y="47447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2595599" y="3375975"/>
        <a:ext cx="137392" cy="5050"/>
      </dsp:txXfrm>
    </dsp:sp>
    <dsp:sp modelId="{FAC3680C-3C5A-4C8C-BAEE-3598A7AC792E}">
      <dsp:nvSpPr>
        <dsp:cNvPr id="0" name=""/>
        <dsp:cNvSpPr/>
      </dsp:nvSpPr>
      <dsp:spPr>
        <a:xfrm>
          <a:off x="2916831" y="1825487"/>
          <a:ext cx="2195962" cy="1317577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Hozzáférhetőségi jogosítványok beállítása</a:t>
          </a:r>
        </a:p>
      </dsp:txBody>
      <dsp:txXfrm>
        <a:off x="2916831" y="1825487"/>
        <a:ext cx="2195962" cy="1317577"/>
      </dsp:txXfrm>
    </dsp:sp>
    <dsp:sp modelId="{9A78DDD0-15B3-486D-934E-9948C435F2E9}">
      <dsp:nvSpPr>
        <dsp:cNvPr id="0" name=""/>
        <dsp:cNvSpPr/>
      </dsp:nvSpPr>
      <dsp:spPr>
        <a:xfrm>
          <a:off x="2409960" y="4261205"/>
          <a:ext cx="474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47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2634569" y="4304399"/>
        <a:ext cx="25253" cy="5050"/>
      </dsp:txXfrm>
    </dsp:sp>
    <dsp:sp modelId="{AE9D9839-82EF-437D-9977-3D53F0BA8BCD}">
      <dsp:nvSpPr>
        <dsp:cNvPr id="0" name=""/>
        <dsp:cNvSpPr/>
      </dsp:nvSpPr>
      <dsp:spPr>
        <a:xfrm>
          <a:off x="215797" y="3648136"/>
          <a:ext cx="2195962" cy="1317577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Adatszolgáltatás </a:t>
          </a:r>
        </a:p>
      </dsp:txBody>
      <dsp:txXfrm>
        <a:off x="215797" y="3648136"/>
        <a:ext cx="2195962" cy="1317577"/>
      </dsp:txXfrm>
    </dsp:sp>
    <dsp:sp modelId="{DA17A415-77D9-4E6E-96BF-D31A177B6697}">
      <dsp:nvSpPr>
        <dsp:cNvPr id="0" name=""/>
        <dsp:cNvSpPr/>
      </dsp:nvSpPr>
      <dsp:spPr>
        <a:xfrm>
          <a:off x="2916831" y="3648136"/>
          <a:ext cx="2195962" cy="1317577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Adatszolgáltatás feldolgozása</a:t>
          </a:r>
        </a:p>
      </dsp:txBody>
      <dsp:txXfrm>
        <a:off x="2916831" y="3648136"/>
        <a:ext cx="2195962" cy="1317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B3870-26C5-4268-9B65-A8CB1C7AFC1D}">
      <dsp:nvSpPr>
        <dsp:cNvPr id="0" name=""/>
        <dsp:cNvSpPr/>
      </dsp:nvSpPr>
      <dsp:spPr>
        <a:xfrm>
          <a:off x="155" y="46821"/>
          <a:ext cx="604791" cy="362874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>
              <a:solidFill>
                <a:schemeClr val="bg2"/>
              </a:solidFill>
            </a:rPr>
            <a:t>Projekt</a:t>
          </a:r>
          <a:endParaRPr lang="hu-HU" sz="1300" kern="1200" dirty="0">
            <a:solidFill>
              <a:schemeClr val="bg2"/>
            </a:solidFill>
          </a:endParaRPr>
        </a:p>
      </dsp:txBody>
      <dsp:txXfrm>
        <a:off x="155" y="46821"/>
        <a:ext cx="604791" cy="362874"/>
      </dsp:txXfrm>
    </dsp:sp>
    <dsp:sp modelId="{5DEAD4C6-D9EC-4ADD-8FA3-00A1D209DB8F}">
      <dsp:nvSpPr>
        <dsp:cNvPr id="0" name=""/>
        <dsp:cNvSpPr/>
      </dsp:nvSpPr>
      <dsp:spPr>
        <a:xfrm>
          <a:off x="665425" y="46821"/>
          <a:ext cx="604791" cy="36287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LTK</a:t>
          </a:r>
          <a:endParaRPr lang="hu-HU" sz="1300" kern="1200" dirty="0"/>
        </a:p>
      </dsp:txBody>
      <dsp:txXfrm>
        <a:off x="665425" y="46821"/>
        <a:ext cx="604791" cy="362874"/>
      </dsp:txXfrm>
    </dsp:sp>
    <dsp:sp modelId="{3848EB84-9EB6-450B-917C-B9257E8ACD15}">
      <dsp:nvSpPr>
        <dsp:cNvPr id="0" name=""/>
        <dsp:cNvSpPr/>
      </dsp:nvSpPr>
      <dsp:spPr>
        <a:xfrm>
          <a:off x="332790" y="470175"/>
          <a:ext cx="604791" cy="36287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IH</a:t>
          </a:r>
          <a:endParaRPr lang="hu-HU" sz="1300" kern="1200" dirty="0"/>
        </a:p>
      </dsp:txBody>
      <dsp:txXfrm>
        <a:off x="332790" y="470175"/>
        <a:ext cx="604791" cy="3628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1EA09-E8C7-402C-95A0-050995267831}">
      <dsp:nvSpPr>
        <dsp:cNvPr id="0" name=""/>
        <dsp:cNvSpPr/>
      </dsp:nvSpPr>
      <dsp:spPr>
        <a:xfrm>
          <a:off x="708512" y="984"/>
          <a:ext cx="2411283" cy="144677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Időszakos jelentések teljesítése</a:t>
          </a:r>
          <a:endParaRPr lang="hu-HU" sz="2200" b="1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8512" y="984"/>
        <a:ext cx="2411283" cy="1446770"/>
      </dsp:txXfrm>
    </dsp:sp>
    <dsp:sp modelId="{141F5176-4A16-40C6-A0BC-D952FDE6B0C7}">
      <dsp:nvSpPr>
        <dsp:cNvPr id="0" name=""/>
        <dsp:cNvSpPr/>
      </dsp:nvSpPr>
      <dsp:spPr>
        <a:xfrm>
          <a:off x="3360924" y="984"/>
          <a:ext cx="2411283" cy="144677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Módosítási igények</a:t>
          </a:r>
          <a:endParaRPr lang="hu-HU" sz="2200" b="1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0924" y="984"/>
        <a:ext cx="2411283" cy="1446770"/>
      </dsp:txXfrm>
    </dsp:sp>
    <dsp:sp modelId="{5CCB8A04-FEEC-4A1B-971E-5DD526EA5A60}">
      <dsp:nvSpPr>
        <dsp:cNvPr id="0" name=""/>
        <dsp:cNvSpPr/>
      </dsp:nvSpPr>
      <dsp:spPr>
        <a:xfrm>
          <a:off x="708512" y="1688882"/>
          <a:ext cx="2411283" cy="1446770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Módosítási igények feldolgozása</a:t>
          </a:r>
          <a:endParaRPr lang="hu-H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8512" y="1688882"/>
        <a:ext cx="2411283" cy="1446770"/>
      </dsp:txXfrm>
    </dsp:sp>
    <dsp:sp modelId="{6BF54129-C7A4-484E-A8EC-C4F621859283}">
      <dsp:nvSpPr>
        <dsp:cNvPr id="0" name=""/>
        <dsp:cNvSpPr/>
      </dsp:nvSpPr>
      <dsp:spPr>
        <a:xfrm>
          <a:off x="3360924" y="1688882"/>
          <a:ext cx="2411283" cy="144677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Riportok lehívása</a:t>
          </a:r>
          <a:endParaRPr lang="hu-H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0924" y="1688882"/>
        <a:ext cx="2411283" cy="1446770"/>
      </dsp:txXfrm>
    </dsp:sp>
    <dsp:sp modelId="{BE2CE398-456D-444C-8D86-0F7DB84EDD3B}">
      <dsp:nvSpPr>
        <dsp:cNvPr id="0" name=""/>
        <dsp:cNvSpPr/>
      </dsp:nvSpPr>
      <dsp:spPr>
        <a:xfrm>
          <a:off x="708512" y="3376781"/>
          <a:ext cx="2411283" cy="144677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Monitoring-folyamat fennakadásainak kezelése</a:t>
          </a:r>
          <a:endParaRPr lang="hu-HU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8512" y="3376781"/>
        <a:ext cx="2411283" cy="1446770"/>
      </dsp:txXfrm>
    </dsp:sp>
    <dsp:sp modelId="{7DE0922D-847F-4B8B-9561-9E4CE51C9A4B}">
      <dsp:nvSpPr>
        <dsp:cNvPr id="0" name=""/>
        <dsp:cNvSpPr/>
      </dsp:nvSpPr>
      <dsp:spPr>
        <a:xfrm>
          <a:off x="3360924" y="3376781"/>
          <a:ext cx="2411283" cy="144677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TSZ-módosítást</a:t>
          </a:r>
          <a:r>
            <a:rPr lang="hu-H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igénylő kérések kezelése</a:t>
          </a:r>
          <a:endParaRPr lang="hu-H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0924" y="3376781"/>
        <a:ext cx="2411283" cy="14467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6DA1F-79C0-49D7-A154-A77198C786C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D25EC-2C84-4356-BC58-B2B5BD98AB10}">
      <dsp:nvSpPr>
        <dsp:cNvPr id="0" name=""/>
        <dsp:cNvSpPr/>
      </dsp:nvSpPr>
      <dsp:spPr>
        <a:xfrm>
          <a:off x="515315" y="360037"/>
          <a:ext cx="6901508" cy="625205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9625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Legyen áttekinthető</a:t>
          </a:r>
          <a:endParaRPr lang="hu-HU" sz="3100" kern="1200" dirty="0"/>
        </a:p>
      </dsp:txBody>
      <dsp:txXfrm>
        <a:off x="515315" y="360037"/>
        <a:ext cx="6901508" cy="625205"/>
      </dsp:txXfrm>
    </dsp:sp>
    <dsp:sp modelId="{F720E76C-6D9D-4FBB-9654-BF2456A287E3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5A13C-0589-48F3-AB9E-B5787A817E07}">
      <dsp:nvSpPr>
        <dsp:cNvPr id="0" name=""/>
        <dsp:cNvSpPr/>
      </dsp:nvSpPr>
      <dsp:spPr>
        <a:xfrm>
          <a:off x="818573" y="1250411"/>
          <a:ext cx="6543064" cy="625205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9625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smtClean="0"/>
            <a:t>Folyamatkövetés</a:t>
          </a:r>
          <a:endParaRPr lang="hu-HU" sz="3100" kern="1200" dirty="0" smtClean="0"/>
        </a:p>
      </dsp:txBody>
      <dsp:txXfrm>
        <a:off x="818573" y="1250411"/>
        <a:ext cx="6543064" cy="625205"/>
      </dsp:txXfrm>
    </dsp:sp>
    <dsp:sp modelId="{0CD85F09-DE02-4180-B168-D4013270861D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DEA58-81A1-40F8-AB0D-AFA5ECF512BA}">
      <dsp:nvSpPr>
        <dsp:cNvPr id="0" name=""/>
        <dsp:cNvSpPr/>
      </dsp:nvSpPr>
      <dsp:spPr>
        <a:xfrm>
          <a:off x="818573" y="2188382"/>
          <a:ext cx="6543064" cy="625205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9625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Változtatások </a:t>
          </a:r>
          <a:r>
            <a:rPr lang="hu-HU" sz="3100" kern="1200" dirty="0" err="1" smtClean="0"/>
            <a:t>nyomonkövethetősége</a:t>
          </a:r>
          <a:endParaRPr lang="hu-HU" sz="3100" kern="1200" dirty="0" smtClean="0"/>
        </a:p>
      </dsp:txBody>
      <dsp:txXfrm>
        <a:off x="818573" y="2188382"/>
        <a:ext cx="6543064" cy="625205"/>
      </dsp:txXfrm>
    </dsp:sp>
    <dsp:sp modelId="{1D1C6B5C-9AD7-4728-AE91-14DC252375B9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D000C-1A71-4A9A-9DF1-80585A13D31E}">
      <dsp:nvSpPr>
        <dsp:cNvPr id="0" name=""/>
        <dsp:cNvSpPr/>
      </dsp:nvSpPr>
      <dsp:spPr>
        <a:xfrm>
          <a:off x="460128" y="3126353"/>
          <a:ext cx="6901508" cy="625205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9625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smtClean="0"/>
            <a:t>Biztonságos adattöltés</a:t>
          </a:r>
          <a:endParaRPr lang="hu-HU" sz="3100" kern="1200" dirty="0"/>
        </a:p>
      </dsp:txBody>
      <dsp:txXfrm>
        <a:off x="460128" y="3126353"/>
        <a:ext cx="6901508" cy="625205"/>
      </dsp:txXfrm>
    </dsp:sp>
    <dsp:sp modelId="{51E08915-DF94-4843-96D2-ADF70B698B95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1DA44-1D53-40A8-A75A-407EF09B8E0F}">
      <dsp:nvSpPr>
        <dsp:cNvPr id="0" name=""/>
        <dsp:cNvSpPr/>
      </dsp:nvSpPr>
      <dsp:spPr>
        <a:xfrm rot="5400000">
          <a:off x="558495" y="1346465"/>
          <a:ext cx="1190832" cy="13557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A04C14-C56A-4365-992D-6E7880FB2CD9}">
      <dsp:nvSpPr>
        <dsp:cNvPr id="0" name=""/>
        <dsp:cNvSpPr/>
      </dsp:nvSpPr>
      <dsp:spPr>
        <a:xfrm>
          <a:off x="242997" y="26403"/>
          <a:ext cx="2004660" cy="1403197"/>
        </a:xfrm>
        <a:prstGeom prst="roundRect">
          <a:avLst>
            <a:gd name="adj" fmla="val 16670"/>
          </a:avLst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b="1" kern="1200" dirty="0" smtClean="0">
              <a:solidFill>
                <a:schemeClr val="bg2"/>
              </a:solidFill>
            </a:rPr>
            <a:t>Az IH értesítése</a:t>
          </a:r>
          <a:endParaRPr lang="hu-HU" sz="2700" b="1" kern="1200" dirty="0">
            <a:solidFill>
              <a:schemeClr val="bg2"/>
            </a:solidFill>
          </a:endParaRPr>
        </a:p>
      </dsp:txBody>
      <dsp:txXfrm>
        <a:off x="311508" y="94914"/>
        <a:ext cx="1867638" cy="1266175"/>
      </dsp:txXfrm>
    </dsp:sp>
    <dsp:sp modelId="{7ADFDF77-AD19-4299-A9BC-F2B717C3880C}">
      <dsp:nvSpPr>
        <dsp:cNvPr id="0" name=""/>
        <dsp:cNvSpPr/>
      </dsp:nvSpPr>
      <dsp:spPr>
        <a:xfrm>
          <a:off x="2247658" y="160230"/>
          <a:ext cx="1457999" cy="1134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kern="1200" dirty="0" smtClean="0"/>
            <a:t>Módszertani Összefoglaló </a:t>
          </a:r>
          <a:r>
            <a:rPr lang="hu-HU" sz="1400" b="0" kern="1200" dirty="0" err="1" smtClean="0"/>
            <a:t>TSZ-be</a:t>
          </a:r>
          <a:r>
            <a:rPr lang="hu-HU" sz="1400" b="0" kern="1200" dirty="0" smtClean="0"/>
            <a:t> emelését követően </a:t>
          </a:r>
          <a:endParaRPr lang="hu-HU" sz="1400" b="0" kern="1200" dirty="0"/>
        </a:p>
      </dsp:txBody>
      <dsp:txXfrm>
        <a:off x="2247658" y="160230"/>
        <a:ext cx="1457999" cy="1134126"/>
      </dsp:txXfrm>
    </dsp:sp>
    <dsp:sp modelId="{2BAAB7F6-9E9E-45A7-A7F1-1A9C0022B646}">
      <dsp:nvSpPr>
        <dsp:cNvPr id="0" name=""/>
        <dsp:cNvSpPr/>
      </dsp:nvSpPr>
      <dsp:spPr>
        <a:xfrm rot="5400000">
          <a:off x="2220572" y="2922718"/>
          <a:ext cx="1190832" cy="135572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0CF2A5-2F3C-4AB9-AF28-13F874FEA20B}">
      <dsp:nvSpPr>
        <dsp:cNvPr id="0" name=""/>
        <dsp:cNvSpPr/>
      </dsp:nvSpPr>
      <dsp:spPr>
        <a:xfrm>
          <a:off x="1905074" y="1602657"/>
          <a:ext cx="2004660" cy="1403197"/>
        </a:xfrm>
        <a:prstGeom prst="roundRect">
          <a:avLst>
            <a:gd name="adj" fmla="val 16670"/>
          </a:avLst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b="1" kern="1200" dirty="0" smtClean="0">
              <a:solidFill>
                <a:schemeClr val="bg2"/>
              </a:solidFill>
            </a:rPr>
            <a:t>Adatok átemelése</a:t>
          </a:r>
          <a:endParaRPr lang="hu-HU" sz="2700" b="1" kern="1200" dirty="0">
            <a:solidFill>
              <a:schemeClr val="bg2"/>
            </a:solidFill>
          </a:endParaRPr>
        </a:p>
      </dsp:txBody>
      <dsp:txXfrm>
        <a:off x="1973585" y="1671168"/>
        <a:ext cx="1867638" cy="1266175"/>
      </dsp:txXfrm>
    </dsp:sp>
    <dsp:sp modelId="{738942E6-01A2-4CEB-8B6E-FA6757B8CF17}">
      <dsp:nvSpPr>
        <dsp:cNvPr id="0" name=""/>
        <dsp:cNvSpPr/>
      </dsp:nvSpPr>
      <dsp:spPr>
        <a:xfrm>
          <a:off x="3909734" y="1736484"/>
          <a:ext cx="1457999" cy="1134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kern="1200" dirty="0" smtClean="0"/>
            <a:t>Módszertani Összefoglaló alapján</a:t>
          </a:r>
          <a:endParaRPr lang="hu-HU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kern="1200" dirty="0" smtClean="0"/>
            <a:t>Automatikus</a:t>
          </a:r>
          <a:endParaRPr lang="hu-HU" sz="1400" b="0" kern="1200" dirty="0"/>
        </a:p>
      </dsp:txBody>
      <dsp:txXfrm>
        <a:off x="3909734" y="1736484"/>
        <a:ext cx="1457999" cy="1134126"/>
      </dsp:txXfrm>
    </dsp:sp>
    <dsp:sp modelId="{B0E3D702-5CCB-4228-9B2A-DB01B6972226}">
      <dsp:nvSpPr>
        <dsp:cNvPr id="0" name=""/>
        <dsp:cNvSpPr/>
      </dsp:nvSpPr>
      <dsp:spPr>
        <a:xfrm>
          <a:off x="3567150" y="3178910"/>
          <a:ext cx="2004660" cy="1403197"/>
        </a:xfrm>
        <a:prstGeom prst="roundRect">
          <a:avLst>
            <a:gd name="adj" fmla="val 16670"/>
          </a:avLst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b="1" kern="1200" dirty="0" smtClean="0">
              <a:solidFill>
                <a:schemeClr val="bg2"/>
              </a:solidFill>
            </a:rPr>
            <a:t>Adatok ellenőrzése</a:t>
          </a:r>
          <a:endParaRPr lang="hu-HU" sz="2700" b="1" kern="1200" dirty="0">
            <a:solidFill>
              <a:schemeClr val="bg2"/>
            </a:solidFill>
          </a:endParaRPr>
        </a:p>
      </dsp:txBody>
      <dsp:txXfrm>
        <a:off x="3635661" y="3247421"/>
        <a:ext cx="1867638" cy="1266175"/>
      </dsp:txXfrm>
    </dsp:sp>
    <dsp:sp modelId="{03454E12-9282-4F1F-8F41-029AE0DF40DA}">
      <dsp:nvSpPr>
        <dsp:cNvPr id="0" name=""/>
        <dsp:cNvSpPr/>
      </dsp:nvSpPr>
      <dsp:spPr>
        <a:xfrm>
          <a:off x="5814808" y="3474386"/>
          <a:ext cx="1457999" cy="1134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kern="1200" dirty="0" smtClean="0">
              <a:solidFill>
                <a:schemeClr val="tx1"/>
              </a:solidFill>
            </a:rPr>
            <a:t>Adatbemutatás  </a:t>
          </a:r>
          <a:r>
            <a:rPr lang="hu-HU" sz="1400" b="0" kern="1200" dirty="0" smtClean="0">
              <a:solidFill>
                <a:schemeClr val="tx1"/>
              </a:solidFill>
            </a:rPr>
            <a:t>dátumának </a:t>
          </a:r>
          <a:r>
            <a:rPr lang="hu-HU" sz="1400" b="0" kern="1200" dirty="0" smtClean="0">
              <a:solidFill>
                <a:schemeClr val="tx1"/>
              </a:solidFill>
            </a:rPr>
            <a:t>megadása</a:t>
          </a:r>
          <a:endParaRPr lang="hu-HU" sz="14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0" kern="1200" dirty="0" smtClean="0">
              <a:solidFill>
                <a:schemeClr val="tx1"/>
              </a:solidFill>
            </a:rPr>
            <a:t>Mérőeszköz-bemutatás dátumának ellenőrzése</a:t>
          </a:r>
          <a:endParaRPr lang="hu-HU" sz="1400" b="0" kern="1200" dirty="0">
            <a:solidFill>
              <a:schemeClr val="tx1"/>
            </a:solidFill>
          </a:endParaRPr>
        </a:p>
      </dsp:txBody>
      <dsp:txXfrm>
        <a:off x="5814808" y="3474386"/>
        <a:ext cx="1457999" cy="11341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8A130-541B-4044-95D5-24692312A079}">
      <dsp:nvSpPr>
        <dsp:cNvPr id="0" name=""/>
        <dsp:cNvSpPr/>
      </dsp:nvSpPr>
      <dsp:spPr>
        <a:xfrm>
          <a:off x="0" y="251393"/>
          <a:ext cx="8856984" cy="92925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rendszerbe történő belépéshez szükséges </a:t>
          </a:r>
          <a:r>
            <a:rPr lang="hu-H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összes információt automatikusan </a:t>
          </a: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rendszer küldi ki a </a:t>
          </a:r>
          <a:r>
            <a:rPr lang="hu-HU" sz="15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monitoringfelhasználók</a:t>
          </a: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részére, mikor online elérhető a </a:t>
          </a:r>
          <a:r>
            <a:rPr lang="hu-HU" sz="15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monitoring-adatlapcsomagjuk</a:t>
          </a: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hu-HU" sz="1500" kern="1200" dirty="0">
            <a:solidFill>
              <a:schemeClr val="tx1"/>
            </a:solidFill>
          </a:endParaRPr>
        </a:p>
      </dsp:txBody>
      <dsp:txXfrm>
        <a:off x="0" y="251393"/>
        <a:ext cx="8856984" cy="929250"/>
      </dsp:txXfrm>
    </dsp:sp>
    <dsp:sp modelId="{1F6D9625-B205-4EF8-9276-A68BB9F5E15D}">
      <dsp:nvSpPr>
        <dsp:cNvPr id="0" name=""/>
        <dsp:cNvSpPr/>
      </dsp:nvSpPr>
      <dsp:spPr>
        <a:xfrm>
          <a:off x="442849" y="9193"/>
          <a:ext cx="6199888" cy="38979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Értesítést kap a projekt-kapcsolattartó a </a:t>
          </a:r>
          <a:r>
            <a:rPr lang="hu-HU" sz="1500" b="1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monitoringfolyamat indításáról</a:t>
          </a:r>
          <a:endParaRPr lang="hu-HU" sz="1500" b="1" kern="1200" dirty="0"/>
        </a:p>
      </dsp:txBody>
      <dsp:txXfrm>
        <a:off x="461877" y="28221"/>
        <a:ext cx="6161832" cy="351743"/>
      </dsp:txXfrm>
    </dsp:sp>
    <dsp:sp modelId="{1C64358F-ADA6-40D9-9B04-B60A45C7538B}">
      <dsp:nvSpPr>
        <dsp:cNvPr id="0" name=""/>
        <dsp:cNvSpPr/>
      </dsp:nvSpPr>
      <dsp:spPr>
        <a:xfrm>
          <a:off x="0" y="1476842"/>
          <a:ext cx="8856984" cy="2394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hu-HU" sz="15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monitoringrendszerhez</a:t>
          </a: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külső regisztráció nem elérhető. A </a:t>
          </a:r>
          <a:r>
            <a:rPr lang="hu-HU" sz="15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monitoringrendszerhez</a:t>
          </a: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projektek részéről 2 főnek lesz hozzáférhetősége.</a:t>
          </a:r>
          <a:endParaRPr lang="hu-HU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Főfelhasználó</a:t>
          </a: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Alapesetben a hatályos (</a:t>
          </a:r>
          <a:r>
            <a:rPr lang="hu-HU" sz="15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TSZ-ben</a:t>
          </a: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szereplő) módszertani összefoglalóban, a kedvezményezett részéről megjelölt projekt-kapcsolattartó. A </a:t>
          </a:r>
          <a:r>
            <a:rPr lang="hu-HU" sz="15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monitoringrendszerben</a:t>
          </a: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neki van jogosítványa a folyamatok lezárására és elküldésére. A főfelhasználó vállal felelősséget a </a:t>
          </a:r>
          <a:r>
            <a:rPr lang="hu-HU" sz="15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monitoringrendszerbe</a:t>
          </a: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kerülő adatokért.</a:t>
          </a:r>
          <a:endParaRPr lang="hu-HU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kitöltést támogató adminisztrátor</a:t>
          </a: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A rendszerben a főfelhasználó maga alá tud rendelni egy tetszőleges </a:t>
          </a:r>
          <a:r>
            <a:rPr lang="hu-HU" sz="15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alfelhasználót</a:t>
          </a: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Az </a:t>
          </a:r>
          <a:r>
            <a:rPr lang="hu-HU" sz="15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alfelhasználói</a:t>
          </a: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szerepkörben az adatszolgáltatások benyújtására nincs lehetőség, az továbbra is a főfelhasználó feladata. </a:t>
          </a:r>
          <a:endParaRPr lang="hu-HU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76842"/>
        <a:ext cx="8856984" cy="2394000"/>
      </dsp:txXfrm>
    </dsp:sp>
    <dsp:sp modelId="{D2285899-C6DC-4C98-9DE8-3FF78938C5DD}">
      <dsp:nvSpPr>
        <dsp:cNvPr id="0" name=""/>
        <dsp:cNvSpPr/>
      </dsp:nvSpPr>
      <dsp:spPr>
        <a:xfrm>
          <a:off x="442849" y="1234643"/>
          <a:ext cx="6199888" cy="38979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Hozzáférhetőség rendezése</a:t>
          </a:r>
          <a:endParaRPr lang="hu-HU" sz="1500" b="1" kern="1200" dirty="0">
            <a:solidFill>
              <a:schemeClr val="bg2"/>
            </a:solidFill>
          </a:endParaRPr>
        </a:p>
      </dsp:txBody>
      <dsp:txXfrm>
        <a:off x="461877" y="1253671"/>
        <a:ext cx="6161832" cy="351743"/>
      </dsp:txXfrm>
    </dsp:sp>
    <dsp:sp modelId="{7C389AD6-ABE3-447D-BADC-A2B0F47D56AE}">
      <dsp:nvSpPr>
        <dsp:cNvPr id="0" name=""/>
        <dsp:cNvSpPr/>
      </dsp:nvSpPr>
      <dsp:spPr>
        <a:xfrm>
          <a:off x="0" y="4167042"/>
          <a:ext cx="8856984" cy="7245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400" tIns="208280" rIns="68740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Van rá lehetőség a szakértőnek, vagy </a:t>
          </a: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japm@lechnerkozpont.hu címre küldött </a:t>
          </a:r>
          <a:r>
            <a:rPr lang="hu-H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jelzés alapján. </a:t>
          </a:r>
          <a:endParaRPr lang="hu-HU" sz="1500" kern="1200" dirty="0">
            <a:solidFill>
              <a:schemeClr val="tx1"/>
            </a:solidFill>
          </a:endParaRPr>
        </a:p>
      </dsp:txBody>
      <dsp:txXfrm>
        <a:off x="0" y="4167042"/>
        <a:ext cx="8856984" cy="724500"/>
      </dsp:txXfrm>
    </dsp:sp>
    <dsp:sp modelId="{13205DCA-BDCC-4AB8-A792-DF04E0C13F39}">
      <dsp:nvSpPr>
        <dsp:cNvPr id="0" name=""/>
        <dsp:cNvSpPr/>
      </dsp:nvSpPr>
      <dsp:spPr>
        <a:xfrm>
          <a:off x="442849" y="3924842"/>
          <a:ext cx="6199888" cy="38979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41" tIns="0" rIns="23434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1" kern="1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Felhasználók módosítása</a:t>
          </a:r>
          <a:endParaRPr lang="hu-HU" sz="1500" b="1" kern="1200" dirty="0">
            <a:solidFill>
              <a:schemeClr val="bg2"/>
            </a:solidFill>
          </a:endParaRPr>
        </a:p>
      </dsp:txBody>
      <dsp:txXfrm>
        <a:off x="461877" y="3943870"/>
        <a:ext cx="6161832" cy="351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2020. 12. 10.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31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of 3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2778686" y="816420"/>
            <a:ext cx="3922390" cy="5225160"/>
          </a:xfrm>
          <a:prstGeom prst="ellipse">
            <a:avLst/>
          </a:prstGeom>
          <a:solidFill>
            <a:srgbClr val="60BEB5"/>
          </a:solid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5A5E8-8517-7B4F-87AB-EE2C234ED9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58C364-CD5E-0A46-92B7-CD94EC7F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D20695-EFF5-7740-A0A4-E09A6DB2DD91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01564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22ACA8D2-1290-CB42-BFBF-2DE3992F36D9}"/>
              </a:ext>
            </a:extLst>
          </p:cNvPr>
          <p:cNvSpPr/>
          <p:nvPr userDrawn="1"/>
        </p:nvSpPr>
        <p:spPr>
          <a:xfrm>
            <a:off x="0" y="0"/>
            <a:ext cx="705629" cy="68580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srgbClr val="245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D6DA2467-9865-2E4C-9586-B7A27AF34152}"/>
              </a:ext>
            </a:extLst>
          </p:cNvPr>
          <p:cNvSpPr/>
          <p:nvPr userDrawn="1"/>
        </p:nvSpPr>
        <p:spPr>
          <a:xfrm>
            <a:off x="0" y="0"/>
            <a:ext cx="7056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srgbClr val="245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A5A9454-256F-7043-A966-E28F9DEE40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477044"/>
            <a:ext cx="8070096" cy="46751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251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cxnSp>
        <p:nvCxnSpPr>
          <p:cNvPr id="8" name="Straight Connector 37">
            <a:extLst>
              <a:ext uri="{FF2B5EF4-FFF2-40B4-BE49-F238E27FC236}">
                <a16:creationId xmlns:a16="http://schemas.microsoft.com/office/drawing/2014/main" id="{0F738ED8-234B-1145-BBA9-DE17C230247F}"/>
              </a:ext>
            </a:extLst>
          </p:cNvPr>
          <p:cNvCxnSpPr/>
          <p:nvPr userDrawn="1"/>
        </p:nvCxnSpPr>
        <p:spPr>
          <a:xfrm flipV="1">
            <a:off x="717411" y="998158"/>
            <a:ext cx="278012" cy="2381"/>
          </a:xfrm>
          <a:prstGeom prst="line">
            <a:avLst/>
          </a:prstGeom>
          <a:ln w="76200">
            <a:solidFill>
              <a:srgbClr val="6DC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C570B74-D986-104A-B20B-B97E9F61D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50D9EB-B17C-144E-8AF9-19648544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16A991-37EE-9248-9F96-D17C8A8990B9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9A09F11-1FAD-C844-9DCF-42BB5A06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Üzleti Terv és Szervezeti Korrekció Áttekintés 2020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52642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Egyéni elrendezés">
    <p:bg>
      <p:bgPr>
        <a:solidFill>
          <a:srgbClr val="008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hu-HU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B218E6-564D-9940-85B0-5A1CBBB6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D7D295-45BB-1A47-BFEC-13A81492FC1B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1B9C225-FD3C-914E-898A-E7E10504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chemeClr val="bg2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Lechner Nonprofit Kft. Prezentáció címe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711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4"/>
          <p:cNvSpPr>
            <a:spLocks noGrp="1"/>
          </p:cNvSpPr>
          <p:nvPr>
            <p:ph type="body" sz="quarter" idx="23"/>
          </p:nvPr>
        </p:nvSpPr>
        <p:spPr>
          <a:xfrm>
            <a:off x="6066077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3" name="Szöveg helye 4"/>
          <p:cNvSpPr>
            <a:spLocks noGrp="1"/>
          </p:cNvSpPr>
          <p:nvPr>
            <p:ph type="body" sz="quarter" idx="29"/>
          </p:nvPr>
        </p:nvSpPr>
        <p:spPr>
          <a:xfrm>
            <a:off x="1936266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4" name="Szöveg helye 4"/>
          <p:cNvSpPr>
            <a:spLocks noGrp="1"/>
          </p:cNvSpPr>
          <p:nvPr>
            <p:ph type="body" sz="quarter" idx="30"/>
          </p:nvPr>
        </p:nvSpPr>
        <p:spPr>
          <a:xfrm>
            <a:off x="4001172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3" name="Szöveg helye 2"/>
          <p:cNvSpPr>
            <a:spLocks noGrp="1"/>
          </p:cNvSpPr>
          <p:nvPr>
            <p:ph type="body" sz="quarter" idx="35"/>
          </p:nvPr>
        </p:nvSpPr>
        <p:spPr>
          <a:xfrm>
            <a:off x="1936266" y="5469518"/>
            <a:ext cx="1664087" cy="649690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4" name="Szöveg helye 2"/>
          <p:cNvSpPr>
            <a:spLocks noGrp="1"/>
          </p:cNvSpPr>
          <p:nvPr>
            <p:ph type="body" sz="quarter" idx="36"/>
          </p:nvPr>
        </p:nvSpPr>
        <p:spPr>
          <a:xfrm>
            <a:off x="4001172" y="5469517"/>
            <a:ext cx="1664087" cy="649690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5" name="Szöveg helye 2"/>
          <p:cNvSpPr>
            <a:spLocks noGrp="1"/>
          </p:cNvSpPr>
          <p:nvPr>
            <p:ph type="body" sz="quarter" idx="37"/>
          </p:nvPr>
        </p:nvSpPr>
        <p:spPr>
          <a:xfrm>
            <a:off x="6066077" y="5466707"/>
            <a:ext cx="1664087" cy="649690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43F9CD-15C0-0B4A-A0F7-0A3F4F922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DE4D0E-C8DE-044A-B321-0873032D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527B3-B174-AA49-AF18-4794FB6D893A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DCACF1A-00E6-6D40-96F6-C6C53867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87963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zöveg helye 2"/>
          <p:cNvSpPr>
            <a:spLocks noGrp="1"/>
          </p:cNvSpPr>
          <p:nvPr>
            <p:ph type="body" sz="quarter" idx="38"/>
          </p:nvPr>
        </p:nvSpPr>
        <p:spPr>
          <a:xfrm>
            <a:off x="6805734" y="5318059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rgbClr val="008FB5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74" name="Szöveg helye 2"/>
          <p:cNvSpPr>
            <a:spLocks noGrp="1"/>
          </p:cNvSpPr>
          <p:nvPr>
            <p:ph type="body" sz="quarter" idx="36"/>
          </p:nvPr>
        </p:nvSpPr>
        <p:spPr>
          <a:xfrm>
            <a:off x="4170683" y="5318059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68" name="Szöveg helye 2"/>
          <p:cNvSpPr>
            <a:spLocks noGrp="1"/>
          </p:cNvSpPr>
          <p:nvPr>
            <p:ph type="body" sz="quarter" idx="34"/>
          </p:nvPr>
        </p:nvSpPr>
        <p:spPr>
          <a:xfrm>
            <a:off x="1464472" y="5318059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86" name="Szöveg helye 2"/>
          <p:cNvSpPr>
            <a:spLocks noGrp="1"/>
          </p:cNvSpPr>
          <p:nvPr>
            <p:ph type="body" sz="quarter" idx="44"/>
          </p:nvPr>
        </p:nvSpPr>
        <p:spPr>
          <a:xfrm>
            <a:off x="6805734" y="3139912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83" name="Szöveg helye 2"/>
          <p:cNvSpPr>
            <a:spLocks noGrp="1"/>
          </p:cNvSpPr>
          <p:nvPr>
            <p:ph type="body" sz="quarter" idx="42"/>
          </p:nvPr>
        </p:nvSpPr>
        <p:spPr>
          <a:xfrm>
            <a:off x="4170683" y="3139912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rgbClr val="008FB5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80" name="Szöveg helye 2"/>
          <p:cNvSpPr>
            <a:spLocks noGrp="1"/>
          </p:cNvSpPr>
          <p:nvPr>
            <p:ph type="body" sz="quarter" idx="40"/>
          </p:nvPr>
        </p:nvSpPr>
        <p:spPr>
          <a:xfrm>
            <a:off x="1464472" y="3016143"/>
            <a:ext cx="1408876" cy="5084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67" name="Szöveg helye 2"/>
          <p:cNvSpPr>
            <a:spLocks noGrp="1"/>
          </p:cNvSpPr>
          <p:nvPr>
            <p:ph type="body" sz="quarter" idx="33"/>
          </p:nvPr>
        </p:nvSpPr>
        <p:spPr>
          <a:xfrm>
            <a:off x="1464472" y="5850733"/>
            <a:ext cx="1408876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73" name="Szöveg helye 2"/>
          <p:cNvSpPr>
            <a:spLocks noGrp="1"/>
          </p:cNvSpPr>
          <p:nvPr>
            <p:ph type="body" sz="quarter" idx="35"/>
          </p:nvPr>
        </p:nvSpPr>
        <p:spPr>
          <a:xfrm>
            <a:off x="4170683" y="5850733"/>
            <a:ext cx="1408876" cy="511158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76" name="Szöveg helye 2"/>
          <p:cNvSpPr>
            <a:spLocks noGrp="1"/>
          </p:cNvSpPr>
          <p:nvPr>
            <p:ph type="body" sz="quarter" idx="37"/>
          </p:nvPr>
        </p:nvSpPr>
        <p:spPr>
          <a:xfrm>
            <a:off x="6805734" y="5850733"/>
            <a:ext cx="1408876" cy="511158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79" name="Szöveg helye 2"/>
          <p:cNvSpPr>
            <a:spLocks noGrp="1"/>
          </p:cNvSpPr>
          <p:nvPr>
            <p:ph type="body" sz="quarter" idx="39"/>
          </p:nvPr>
        </p:nvSpPr>
        <p:spPr>
          <a:xfrm>
            <a:off x="1464472" y="3672586"/>
            <a:ext cx="1408876" cy="510308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82" name="Szöveg helye 2"/>
          <p:cNvSpPr>
            <a:spLocks noGrp="1"/>
          </p:cNvSpPr>
          <p:nvPr>
            <p:ph type="body" sz="quarter" idx="41"/>
          </p:nvPr>
        </p:nvSpPr>
        <p:spPr>
          <a:xfrm>
            <a:off x="4170683" y="3672586"/>
            <a:ext cx="1408876" cy="510309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85" name="Szöveg helye 2"/>
          <p:cNvSpPr>
            <a:spLocks noGrp="1"/>
          </p:cNvSpPr>
          <p:nvPr>
            <p:ph type="body" sz="quarter" idx="43"/>
          </p:nvPr>
        </p:nvSpPr>
        <p:spPr>
          <a:xfrm>
            <a:off x="6805734" y="3672586"/>
            <a:ext cx="1408876" cy="510309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99308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ram helye 8"/>
          <p:cNvSpPr>
            <a:spLocks noGrp="1"/>
          </p:cNvSpPr>
          <p:nvPr>
            <p:ph type="chart" sz="quarter" idx="23"/>
          </p:nvPr>
        </p:nvSpPr>
        <p:spPr>
          <a:xfrm>
            <a:off x="1936461" y="2181497"/>
            <a:ext cx="5793899" cy="39414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5A7A"/>
                </a:solidFill>
              </a:defRPr>
            </a:lvl1pPr>
          </a:lstStyle>
          <a:p>
            <a:pPr lvl="0"/>
            <a:r>
              <a:rPr lang="hu-HU" noProof="0" dirty="0"/>
              <a:t>Diagram beszúrásához kattintson az ikonra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23F01-D622-7E49-BF28-1A614D022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DDD46-FF45-9F4C-95D3-9223E34B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5591A-C8D5-CD4D-A0D4-EA79B03B8209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EBA45A6-E8A4-A447-8061-75B0A7AA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29573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-Picture-Mart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2">
            <a:extLst>
              <a:ext uri="{FF2B5EF4-FFF2-40B4-BE49-F238E27FC236}">
                <a16:creationId xmlns:a16="http://schemas.microsoft.com/office/drawing/2014/main" id="{F12C30C9-11ED-614F-B5F4-01522FE0E743}"/>
              </a:ext>
            </a:extLst>
          </p:cNvPr>
          <p:cNvSpPr/>
          <p:nvPr userDrawn="1"/>
        </p:nvSpPr>
        <p:spPr>
          <a:xfrm>
            <a:off x="2735578" y="814388"/>
            <a:ext cx="3922345" cy="5229225"/>
          </a:xfrm>
          <a:prstGeom prst="ellipse">
            <a:avLst/>
          </a:prstGeom>
          <a:solidFill>
            <a:srgbClr val="6C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srgbClr val="245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4AA6D-EC88-9648-AE5D-6F56F0EE39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C94C01-EFAB-FD4B-B608-C1936BF52395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46408"/>
      </p:ext>
    </p:extLst>
  </p:cSld>
  <p:clrMapOvr>
    <a:masterClrMapping/>
  </p:clrMapOvr>
  <p:transition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3827878" y="2442159"/>
            <a:ext cx="1414959" cy="1884919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23"/>
          </p:nvPr>
        </p:nvSpPr>
        <p:spPr>
          <a:xfrm>
            <a:off x="1621201" y="4781011"/>
            <a:ext cx="5793899" cy="346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8" name="Szöveg helye 4"/>
          <p:cNvSpPr>
            <a:spLocks noGrp="1"/>
          </p:cNvSpPr>
          <p:nvPr>
            <p:ph type="body" sz="quarter" idx="24"/>
          </p:nvPr>
        </p:nvSpPr>
        <p:spPr>
          <a:xfrm>
            <a:off x="1621201" y="5134797"/>
            <a:ext cx="5793899" cy="346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38" b="0" baseline="0">
                <a:solidFill>
                  <a:srgbClr val="42FFBD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3C1C0-2B49-354D-94A9-AC655A01B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9408E4-C0E7-764B-9757-E1D7FCD50BE0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7134C1D-3F17-EF41-AB3D-2FCE6877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83395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>
            <a:extLst>
              <a:ext uri="{FF2B5EF4-FFF2-40B4-BE49-F238E27FC236}">
                <a16:creationId xmlns:a16="http://schemas.microsoft.com/office/drawing/2014/main" id="{F3BAD4F3-B032-1045-8A87-4DA6C2DB7C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3" y="6122988"/>
            <a:ext cx="27034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DB31B956-70E1-644D-B77D-DEC94935F99A}"/>
              </a:ext>
            </a:extLst>
          </p:cNvPr>
          <p:cNvCxnSpPr/>
          <p:nvPr userDrawn="1"/>
        </p:nvCxnSpPr>
        <p:spPr>
          <a:xfrm flipV="1">
            <a:off x="1638132" y="4310063"/>
            <a:ext cx="278083" cy="1588"/>
          </a:xfrm>
          <a:prstGeom prst="line">
            <a:avLst/>
          </a:prstGeom>
          <a:ln w="76200">
            <a:solidFill>
              <a:srgbClr val="6CC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 helye 4"/>
          <p:cNvSpPr>
            <a:spLocks noGrp="1"/>
          </p:cNvSpPr>
          <p:nvPr>
            <p:ph type="body" sz="quarter" idx="22"/>
          </p:nvPr>
        </p:nvSpPr>
        <p:spPr>
          <a:xfrm>
            <a:off x="1638408" y="2900057"/>
            <a:ext cx="5793899" cy="1046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1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23"/>
          </p:nvPr>
        </p:nvSpPr>
        <p:spPr>
          <a:xfrm>
            <a:off x="1638408" y="4710796"/>
            <a:ext cx="5793899" cy="4451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766BE-91FB-0949-96AF-CC7CA7554D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109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 noTextEdit="1"/>
          </p:cNvSpPr>
          <p:nvPr>
            <p:ph type="pic" sz="quarter" idx="26"/>
          </p:nvPr>
        </p:nvSpPr>
        <p:spPr>
          <a:xfrm>
            <a:off x="1936266" y="2424680"/>
            <a:ext cx="1664087" cy="2256761"/>
          </a:xfrm>
          <a:prstGeom prst="rect">
            <a:avLst/>
          </a:prstGeom>
        </p:spPr>
        <p:txBody>
          <a:bodyPr/>
          <a:lstStyle/>
          <a:p>
            <a:pPr lvl="0"/>
            <a:endParaRPr lang="hu-HU" noProof="0" dirty="0"/>
          </a:p>
        </p:txBody>
      </p:sp>
      <p:sp>
        <p:nvSpPr>
          <p:cNvPr id="10" name="Picture Placeholder 1"/>
          <p:cNvSpPr>
            <a:spLocks noGrp="1" noTextEdit="1"/>
          </p:cNvSpPr>
          <p:nvPr>
            <p:ph type="pic" sz="quarter" idx="27"/>
          </p:nvPr>
        </p:nvSpPr>
        <p:spPr>
          <a:xfrm>
            <a:off x="4001172" y="2424680"/>
            <a:ext cx="1664087" cy="2256761"/>
          </a:xfrm>
          <a:prstGeom prst="rect">
            <a:avLst/>
          </a:prstGeom>
        </p:spPr>
      </p:sp>
      <p:sp>
        <p:nvSpPr>
          <p:cNvPr id="11" name="Picture Placeholder 1"/>
          <p:cNvSpPr>
            <a:spLocks noGrp="1" noTextEdit="1"/>
          </p:cNvSpPr>
          <p:nvPr>
            <p:ph type="pic" sz="quarter" idx="28"/>
          </p:nvPr>
        </p:nvSpPr>
        <p:spPr>
          <a:xfrm>
            <a:off x="6066077" y="2392330"/>
            <a:ext cx="1664087" cy="2256761"/>
          </a:xfrm>
          <a:prstGeom prst="rect">
            <a:avLst/>
          </a:prstGeom>
        </p:spPr>
      </p:sp>
      <p:sp>
        <p:nvSpPr>
          <p:cNvPr id="12" name="Szöveg helye 4"/>
          <p:cNvSpPr>
            <a:spLocks noGrp="1"/>
          </p:cNvSpPr>
          <p:nvPr>
            <p:ph type="body" sz="quarter" idx="23"/>
          </p:nvPr>
        </p:nvSpPr>
        <p:spPr>
          <a:xfrm>
            <a:off x="6066077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3" name="Szöveg helye 4"/>
          <p:cNvSpPr>
            <a:spLocks noGrp="1"/>
          </p:cNvSpPr>
          <p:nvPr>
            <p:ph type="body" sz="quarter" idx="29"/>
          </p:nvPr>
        </p:nvSpPr>
        <p:spPr>
          <a:xfrm>
            <a:off x="1936266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4" name="Szöveg helye 4"/>
          <p:cNvSpPr>
            <a:spLocks noGrp="1"/>
          </p:cNvSpPr>
          <p:nvPr>
            <p:ph type="body" sz="quarter" idx="30"/>
          </p:nvPr>
        </p:nvSpPr>
        <p:spPr>
          <a:xfrm>
            <a:off x="4001172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00B405-454D-7C40-AD61-7B6C336CC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F146E2C-667A-7F4F-A348-6658223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9C5BD6-6777-DB45-B7BB-3DC97D686497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5156B67E-DFEA-8C4D-BE29-69731AD1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06812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 noTextEdit="1"/>
          </p:cNvSpPr>
          <p:nvPr>
            <p:ph type="pic" sz="quarter" idx="26"/>
          </p:nvPr>
        </p:nvSpPr>
        <p:spPr>
          <a:xfrm>
            <a:off x="1936266" y="2268271"/>
            <a:ext cx="1267976" cy="1719574"/>
          </a:xfrm>
          <a:prstGeom prst="rect">
            <a:avLst/>
          </a:prstGeom>
        </p:spPr>
      </p:sp>
      <p:sp>
        <p:nvSpPr>
          <p:cNvPr id="19" name="Picture Placeholder 1"/>
          <p:cNvSpPr>
            <a:spLocks noGrp="1" noTextEdit="1"/>
          </p:cNvSpPr>
          <p:nvPr>
            <p:ph type="pic" sz="quarter" idx="27"/>
          </p:nvPr>
        </p:nvSpPr>
        <p:spPr>
          <a:xfrm>
            <a:off x="1936266" y="4247155"/>
            <a:ext cx="1267976" cy="1719574"/>
          </a:xfrm>
          <a:prstGeom prst="rect">
            <a:avLst/>
          </a:prstGeom>
        </p:spPr>
      </p:sp>
      <p:sp>
        <p:nvSpPr>
          <p:cNvPr id="20" name="Picture Placeholder 1"/>
          <p:cNvSpPr>
            <a:spLocks noGrp="1" noTextEdit="1"/>
          </p:cNvSpPr>
          <p:nvPr>
            <p:ph type="pic" sz="quarter" idx="28"/>
          </p:nvPr>
        </p:nvSpPr>
        <p:spPr>
          <a:xfrm>
            <a:off x="5423324" y="2268271"/>
            <a:ext cx="1267976" cy="1719574"/>
          </a:xfrm>
          <a:prstGeom prst="rect">
            <a:avLst/>
          </a:prstGeom>
        </p:spPr>
      </p:sp>
      <p:sp>
        <p:nvSpPr>
          <p:cNvPr id="21" name="Picture Placeholder 1"/>
          <p:cNvSpPr>
            <a:spLocks noGrp="1" noTextEdit="1"/>
          </p:cNvSpPr>
          <p:nvPr>
            <p:ph type="pic" sz="quarter" idx="29"/>
          </p:nvPr>
        </p:nvSpPr>
        <p:spPr>
          <a:xfrm>
            <a:off x="5423324" y="4247155"/>
            <a:ext cx="1267976" cy="1719574"/>
          </a:xfrm>
          <a:prstGeom prst="rect">
            <a:avLst/>
          </a:prstGeom>
        </p:spPr>
      </p:sp>
      <p:sp>
        <p:nvSpPr>
          <p:cNvPr id="3" name="Szöveg helye 2"/>
          <p:cNvSpPr>
            <a:spLocks noGrp="1"/>
          </p:cNvSpPr>
          <p:nvPr>
            <p:ph type="body" sz="quarter" idx="30"/>
          </p:nvPr>
        </p:nvSpPr>
        <p:spPr>
          <a:xfrm>
            <a:off x="3362606" y="2416969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3" name="Szöveg helye 2"/>
          <p:cNvSpPr>
            <a:spLocks noGrp="1"/>
          </p:cNvSpPr>
          <p:nvPr>
            <p:ph type="body" sz="quarter" idx="31"/>
          </p:nvPr>
        </p:nvSpPr>
        <p:spPr>
          <a:xfrm>
            <a:off x="3362606" y="2805742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3" name="Szöveg helye 2"/>
          <p:cNvSpPr>
            <a:spLocks noGrp="1"/>
          </p:cNvSpPr>
          <p:nvPr>
            <p:ph type="body" sz="quarter" idx="32"/>
          </p:nvPr>
        </p:nvSpPr>
        <p:spPr>
          <a:xfrm>
            <a:off x="3362606" y="3208692"/>
            <a:ext cx="1408876" cy="649690"/>
          </a:xfrm>
          <a:prstGeom prst="rect">
            <a:avLst/>
          </a:prstGeom>
        </p:spPr>
        <p:txBody>
          <a:bodyPr/>
          <a:lstStyle>
            <a:lvl1pPr marL="0" marR="0" indent="0" algn="l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7" name="Szöveg helye 2"/>
          <p:cNvSpPr>
            <a:spLocks noGrp="1"/>
          </p:cNvSpPr>
          <p:nvPr>
            <p:ph type="body" sz="quarter" idx="33"/>
          </p:nvPr>
        </p:nvSpPr>
        <p:spPr>
          <a:xfrm>
            <a:off x="3362606" y="4389188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8" name="Szöveg helye 2"/>
          <p:cNvSpPr>
            <a:spLocks noGrp="1"/>
          </p:cNvSpPr>
          <p:nvPr>
            <p:ph type="body" sz="quarter" idx="34"/>
          </p:nvPr>
        </p:nvSpPr>
        <p:spPr>
          <a:xfrm>
            <a:off x="3362605" y="4777961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9" name="Szöveg helye 2"/>
          <p:cNvSpPr>
            <a:spLocks noGrp="1"/>
          </p:cNvSpPr>
          <p:nvPr>
            <p:ph type="body" sz="quarter" idx="35"/>
          </p:nvPr>
        </p:nvSpPr>
        <p:spPr>
          <a:xfrm>
            <a:off x="3362606" y="5180911"/>
            <a:ext cx="1408876" cy="649690"/>
          </a:xfrm>
          <a:prstGeom prst="rect">
            <a:avLst/>
          </a:prstGeom>
        </p:spPr>
        <p:txBody>
          <a:bodyPr/>
          <a:lstStyle>
            <a:lvl1pPr marL="0" marR="0" indent="0" algn="l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0" name="Szöveg helye 2"/>
          <p:cNvSpPr>
            <a:spLocks noGrp="1"/>
          </p:cNvSpPr>
          <p:nvPr>
            <p:ph type="body" sz="quarter" idx="36"/>
          </p:nvPr>
        </p:nvSpPr>
        <p:spPr>
          <a:xfrm>
            <a:off x="6849664" y="2416969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1" name="Szöveg helye 2"/>
          <p:cNvSpPr>
            <a:spLocks noGrp="1"/>
          </p:cNvSpPr>
          <p:nvPr>
            <p:ph type="body" sz="quarter" idx="37"/>
          </p:nvPr>
        </p:nvSpPr>
        <p:spPr>
          <a:xfrm>
            <a:off x="6849663" y="2805742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2" name="Szöveg helye 2"/>
          <p:cNvSpPr>
            <a:spLocks noGrp="1"/>
          </p:cNvSpPr>
          <p:nvPr>
            <p:ph type="body" sz="quarter" idx="38"/>
          </p:nvPr>
        </p:nvSpPr>
        <p:spPr>
          <a:xfrm>
            <a:off x="6849664" y="3208692"/>
            <a:ext cx="1408876" cy="649690"/>
          </a:xfrm>
          <a:prstGeom prst="rect">
            <a:avLst/>
          </a:prstGeom>
        </p:spPr>
        <p:txBody>
          <a:bodyPr/>
          <a:lstStyle>
            <a:lvl1pPr marL="0" marR="0" indent="0" algn="l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3" name="Szöveg helye 2"/>
          <p:cNvSpPr>
            <a:spLocks noGrp="1"/>
          </p:cNvSpPr>
          <p:nvPr>
            <p:ph type="body" sz="quarter" idx="39"/>
          </p:nvPr>
        </p:nvSpPr>
        <p:spPr>
          <a:xfrm>
            <a:off x="6849663" y="4392076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4" name="Szöveg helye 2"/>
          <p:cNvSpPr>
            <a:spLocks noGrp="1"/>
          </p:cNvSpPr>
          <p:nvPr>
            <p:ph type="body" sz="quarter" idx="40"/>
          </p:nvPr>
        </p:nvSpPr>
        <p:spPr>
          <a:xfrm>
            <a:off x="6849663" y="4780849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5" name="Szöveg helye 2"/>
          <p:cNvSpPr>
            <a:spLocks noGrp="1"/>
          </p:cNvSpPr>
          <p:nvPr>
            <p:ph type="body" sz="quarter" idx="41"/>
          </p:nvPr>
        </p:nvSpPr>
        <p:spPr>
          <a:xfrm>
            <a:off x="6849663" y="5183799"/>
            <a:ext cx="1408876" cy="649690"/>
          </a:xfrm>
          <a:prstGeom prst="rect">
            <a:avLst/>
          </a:prstGeom>
        </p:spPr>
        <p:txBody>
          <a:bodyPr/>
          <a:lstStyle>
            <a:lvl1pPr marL="0" marR="0" indent="0" algn="l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06CE4CD-1D2B-AF49-B6F0-16ACE329D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35EA114-0A1B-E246-86AC-DDD6712C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B8394C-E4E1-AB4C-A0AB-E1CB97EA9CFC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6C3312BA-2DDE-5145-8FEE-140B6888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72024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zöveg helye 2"/>
          <p:cNvSpPr>
            <a:spLocks noGrp="1"/>
          </p:cNvSpPr>
          <p:nvPr>
            <p:ph type="body" sz="quarter" idx="33"/>
          </p:nvPr>
        </p:nvSpPr>
        <p:spPr>
          <a:xfrm>
            <a:off x="5788472" y="5821608"/>
            <a:ext cx="1408876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1" name="Szöveg helye 2"/>
          <p:cNvSpPr>
            <a:spLocks noGrp="1"/>
          </p:cNvSpPr>
          <p:nvPr>
            <p:ph type="body" sz="quarter" idx="34"/>
          </p:nvPr>
        </p:nvSpPr>
        <p:spPr>
          <a:xfrm>
            <a:off x="2412468" y="5821608"/>
            <a:ext cx="1408876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3" name="Szöveg helye 2"/>
          <p:cNvSpPr>
            <a:spLocks noGrp="1"/>
          </p:cNvSpPr>
          <p:nvPr>
            <p:ph type="body" sz="quarter" idx="36"/>
          </p:nvPr>
        </p:nvSpPr>
        <p:spPr>
          <a:xfrm>
            <a:off x="5459913" y="5176619"/>
            <a:ext cx="2065992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26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5" name="Szöveg helye 2"/>
          <p:cNvSpPr>
            <a:spLocks noGrp="1"/>
          </p:cNvSpPr>
          <p:nvPr>
            <p:ph type="body" sz="quarter" idx="37"/>
          </p:nvPr>
        </p:nvSpPr>
        <p:spPr>
          <a:xfrm>
            <a:off x="2140842" y="5144360"/>
            <a:ext cx="2065992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26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384A9-ED5B-5C4B-98CA-49C31109C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5713AE-55C5-9148-9DC2-BECA37E6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22833-D44C-B149-A601-3B69FAAF8B1B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B6F0098-74D5-BE4F-A590-DC6F0B47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672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4">
            <a:extLst>
              <a:ext uri="{FF2B5EF4-FFF2-40B4-BE49-F238E27FC236}">
                <a16:creationId xmlns:a16="http://schemas.microsoft.com/office/drawing/2014/main" id="{2DFBA1D4-9E32-174C-9DDB-E80966278A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532799"/>
            <a:ext cx="8070096" cy="41176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251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cxnSp>
        <p:nvCxnSpPr>
          <p:cNvPr id="8" name="Straight Connector 37">
            <a:extLst>
              <a:ext uri="{FF2B5EF4-FFF2-40B4-BE49-F238E27FC236}">
                <a16:creationId xmlns:a16="http://schemas.microsoft.com/office/drawing/2014/main" id="{D01A276F-A716-204F-A687-6BD2DCD6F414}"/>
              </a:ext>
            </a:extLst>
          </p:cNvPr>
          <p:cNvCxnSpPr/>
          <p:nvPr userDrawn="1"/>
        </p:nvCxnSpPr>
        <p:spPr>
          <a:xfrm flipV="1">
            <a:off x="717411" y="998158"/>
            <a:ext cx="278012" cy="2381"/>
          </a:xfrm>
          <a:prstGeom prst="line">
            <a:avLst/>
          </a:prstGeom>
          <a:ln w="76200">
            <a:solidFill>
              <a:srgbClr val="6DC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0EB136-4E11-434F-A1EE-6108472B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D670F0-A8C7-9E46-8235-7912C2FB2EB2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D0A3FC3-F30E-FA44-94C4-F4959083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68015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4"/>
          <p:cNvSpPr>
            <a:spLocks noGrp="1"/>
          </p:cNvSpPr>
          <p:nvPr>
            <p:ph type="body" sz="quarter" idx="23"/>
          </p:nvPr>
        </p:nvSpPr>
        <p:spPr>
          <a:xfrm>
            <a:off x="1668501" y="1066264"/>
            <a:ext cx="5793899" cy="997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101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sz="quarter" idx="39"/>
          </p:nvPr>
        </p:nvSpPr>
        <p:spPr>
          <a:xfrm>
            <a:off x="1681600" y="2545384"/>
            <a:ext cx="5780373" cy="2035883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altLang="hu-HU" dirty="0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517E1D-AC6C-144B-9504-F5A5758FC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F29787-F6A4-E347-A2DD-E3C3504B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F5A15-F927-6A49-9E48-38DD2DE60DA1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6E6D4C8-6768-B941-A987-41C88484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AF316336-3DEA-E944-90B7-D306326AE799}"/>
              </a:ext>
            </a:extLst>
          </p:cNvPr>
          <p:cNvCxnSpPr/>
          <p:nvPr userDrawn="1"/>
        </p:nvCxnSpPr>
        <p:spPr>
          <a:xfrm flipV="1">
            <a:off x="4432959" y="2275497"/>
            <a:ext cx="278083" cy="1588"/>
          </a:xfrm>
          <a:prstGeom prst="line">
            <a:avLst/>
          </a:prstGeom>
          <a:ln w="76200">
            <a:solidFill>
              <a:srgbClr val="6CC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14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AB0BE-B86B-AA49-8B8D-248F93E32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3" name="Szöveg helye 4">
            <a:extLst>
              <a:ext uri="{FF2B5EF4-FFF2-40B4-BE49-F238E27FC236}">
                <a16:creationId xmlns:a16="http://schemas.microsoft.com/office/drawing/2014/main" id="{E1EEAF58-476C-6D4F-B82F-3E8F53F3FA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532799"/>
            <a:ext cx="8070096" cy="41176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251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cxnSp>
        <p:nvCxnSpPr>
          <p:cNvPr id="6" name="Straight Connector 37">
            <a:extLst>
              <a:ext uri="{FF2B5EF4-FFF2-40B4-BE49-F238E27FC236}">
                <a16:creationId xmlns:a16="http://schemas.microsoft.com/office/drawing/2014/main" id="{8B49FA70-E877-154C-BDE4-A7DDBEEB1BF7}"/>
              </a:ext>
            </a:extLst>
          </p:cNvPr>
          <p:cNvCxnSpPr/>
          <p:nvPr userDrawn="1"/>
        </p:nvCxnSpPr>
        <p:spPr>
          <a:xfrm flipV="1">
            <a:off x="717411" y="998158"/>
            <a:ext cx="278012" cy="2381"/>
          </a:xfrm>
          <a:prstGeom prst="line">
            <a:avLst/>
          </a:prstGeom>
          <a:ln w="76200">
            <a:solidFill>
              <a:srgbClr val="6DC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324B36-4165-0845-AC30-FCC6B7AF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3932EE-6F36-B448-8324-F7C1A748EA26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340FCEF-C7D8-F44D-BF8D-382CC85B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chemeClr val="bg2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Lechner Nonprofit Kft. Prezentáció címe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6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hu-HU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B218E6-564D-9940-85B0-5A1CBBB6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D7D295-45BB-1A47-BFEC-13A81492FC1B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1B9C225-FD3C-914E-898A-E7E10504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chemeClr val="bg2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Lechner Nonprofit Kft. Prezentáció címe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8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4"/>
          <p:cNvSpPr>
            <a:spLocks noGrp="1"/>
          </p:cNvSpPr>
          <p:nvPr>
            <p:ph type="body" sz="quarter" idx="23"/>
          </p:nvPr>
        </p:nvSpPr>
        <p:spPr>
          <a:xfrm>
            <a:off x="6066077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3" name="Szöveg helye 4"/>
          <p:cNvSpPr>
            <a:spLocks noGrp="1"/>
          </p:cNvSpPr>
          <p:nvPr>
            <p:ph type="body" sz="quarter" idx="29"/>
          </p:nvPr>
        </p:nvSpPr>
        <p:spPr>
          <a:xfrm>
            <a:off x="1936266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4" name="Szöveg helye 4"/>
          <p:cNvSpPr>
            <a:spLocks noGrp="1"/>
          </p:cNvSpPr>
          <p:nvPr>
            <p:ph type="body" sz="quarter" idx="30"/>
          </p:nvPr>
        </p:nvSpPr>
        <p:spPr>
          <a:xfrm>
            <a:off x="4001172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3" name="Szöveg helye 2"/>
          <p:cNvSpPr>
            <a:spLocks noGrp="1"/>
          </p:cNvSpPr>
          <p:nvPr>
            <p:ph type="body" sz="quarter" idx="35"/>
          </p:nvPr>
        </p:nvSpPr>
        <p:spPr>
          <a:xfrm>
            <a:off x="1936266" y="5469518"/>
            <a:ext cx="1664087" cy="649690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4" name="Szöveg helye 2"/>
          <p:cNvSpPr>
            <a:spLocks noGrp="1"/>
          </p:cNvSpPr>
          <p:nvPr>
            <p:ph type="body" sz="quarter" idx="36"/>
          </p:nvPr>
        </p:nvSpPr>
        <p:spPr>
          <a:xfrm>
            <a:off x="4001172" y="5469517"/>
            <a:ext cx="1664087" cy="649690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5" name="Szöveg helye 2"/>
          <p:cNvSpPr>
            <a:spLocks noGrp="1"/>
          </p:cNvSpPr>
          <p:nvPr>
            <p:ph type="body" sz="quarter" idx="37"/>
          </p:nvPr>
        </p:nvSpPr>
        <p:spPr>
          <a:xfrm>
            <a:off x="6066077" y="5466707"/>
            <a:ext cx="1664087" cy="649690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43F9CD-15C0-0B4A-A0F7-0A3F4F922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DE4D0E-C8DE-044A-B321-0873032D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527B3-B174-AA49-AF18-4794FB6D893A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DCACF1A-00E6-6D40-96F6-C6C53867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473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zöveg helye 2"/>
          <p:cNvSpPr>
            <a:spLocks noGrp="1"/>
          </p:cNvSpPr>
          <p:nvPr>
            <p:ph type="body" sz="quarter" idx="38"/>
          </p:nvPr>
        </p:nvSpPr>
        <p:spPr>
          <a:xfrm>
            <a:off x="6805734" y="5318059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rgbClr val="008FB5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74" name="Szöveg helye 2"/>
          <p:cNvSpPr>
            <a:spLocks noGrp="1"/>
          </p:cNvSpPr>
          <p:nvPr>
            <p:ph type="body" sz="quarter" idx="36"/>
          </p:nvPr>
        </p:nvSpPr>
        <p:spPr>
          <a:xfrm>
            <a:off x="4170683" y="5318059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68" name="Szöveg helye 2"/>
          <p:cNvSpPr>
            <a:spLocks noGrp="1"/>
          </p:cNvSpPr>
          <p:nvPr>
            <p:ph type="body" sz="quarter" idx="34"/>
          </p:nvPr>
        </p:nvSpPr>
        <p:spPr>
          <a:xfrm>
            <a:off x="1464472" y="5318059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86" name="Szöveg helye 2"/>
          <p:cNvSpPr>
            <a:spLocks noGrp="1"/>
          </p:cNvSpPr>
          <p:nvPr>
            <p:ph type="body" sz="quarter" idx="44"/>
          </p:nvPr>
        </p:nvSpPr>
        <p:spPr>
          <a:xfrm>
            <a:off x="6805734" y="3139912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83" name="Szöveg helye 2"/>
          <p:cNvSpPr>
            <a:spLocks noGrp="1"/>
          </p:cNvSpPr>
          <p:nvPr>
            <p:ph type="body" sz="quarter" idx="42"/>
          </p:nvPr>
        </p:nvSpPr>
        <p:spPr>
          <a:xfrm>
            <a:off x="4170683" y="3139912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rgbClr val="008FB5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80" name="Szöveg helye 2"/>
          <p:cNvSpPr>
            <a:spLocks noGrp="1"/>
          </p:cNvSpPr>
          <p:nvPr>
            <p:ph type="body" sz="quarter" idx="40"/>
          </p:nvPr>
        </p:nvSpPr>
        <p:spPr>
          <a:xfrm>
            <a:off x="1464472" y="3016143"/>
            <a:ext cx="1408876" cy="5084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67" name="Szöveg helye 2"/>
          <p:cNvSpPr>
            <a:spLocks noGrp="1"/>
          </p:cNvSpPr>
          <p:nvPr>
            <p:ph type="body" sz="quarter" idx="33"/>
          </p:nvPr>
        </p:nvSpPr>
        <p:spPr>
          <a:xfrm>
            <a:off x="1464472" y="5850733"/>
            <a:ext cx="1408876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73" name="Szöveg helye 2"/>
          <p:cNvSpPr>
            <a:spLocks noGrp="1"/>
          </p:cNvSpPr>
          <p:nvPr>
            <p:ph type="body" sz="quarter" idx="35"/>
          </p:nvPr>
        </p:nvSpPr>
        <p:spPr>
          <a:xfrm>
            <a:off x="4170683" y="5850733"/>
            <a:ext cx="1408876" cy="511158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76" name="Szöveg helye 2"/>
          <p:cNvSpPr>
            <a:spLocks noGrp="1"/>
          </p:cNvSpPr>
          <p:nvPr>
            <p:ph type="body" sz="quarter" idx="37"/>
          </p:nvPr>
        </p:nvSpPr>
        <p:spPr>
          <a:xfrm>
            <a:off x="6805734" y="5850733"/>
            <a:ext cx="1408876" cy="511158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79" name="Szöveg helye 2"/>
          <p:cNvSpPr>
            <a:spLocks noGrp="1"/>
          </p:cNvSpPr>
          <p:nvPr>
            <p:ph type="body" sz="quarter" idx="39"/>
          </p:nvPr>
        </p:nvSpPr>
        <p:spPr>
          <a:xfrm>
            <a:off x="1464472" y="3672586"/>
            <a:ext cx="1408876" cy="510308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82" name="Szöveg helye 2"/>
          <p:cNvSpPr>
            <a:spLocks noGrp="1"/>
          </p:cNvSpPr>
          <p:nvPr>
            <p:ph type="body" sz="quarter" idx="41"/>
          </p:nvPr>
        </p:nvSpPr>
        <p:spPr>
          <a:xfrm>
            <a:off x="4170683" y="3672586"/>
            <a:ext cx="1408876" cy="510309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85" name="Szöveg helye 2"/>
          <p:cNvSpPr>
            <a:spLocks noGrp="1"/>
          </p:cNvSpPr>
          <p:nvPr>
            <p:ph type="body" sz="quarter" idx="43"/>
          </p:nvPr>
        </p:nvSpPr>
        <p:spPr>
          <a:xfrm>
            <a:off x="6805734" y="3672586"/>
            <a:ext cx="1408876" cy="510309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3930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ram helye 8"/>
          <p:cNvSpPr>
            <a:spLocks noGrp="1"/>
          </p:cNvSpPr>
          <p:nvPr>
            <p:ph type="chart" sz="quarter" idx="23"/>
          </p:nvPr>
        </p:nvSpPr>
        <p:spPr>
          <a:xfrm>
            <a:off x="1936461" y="2181497"/>
            <a:ext cx="5793899" cy="39414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5A7A"/>
                </a:solidFill>
              </a:defRPr>
            </a:lvl1pPr>
          </a:lstStyle>
          <a:p>
            <a:pPr lvl="0"/>
            <a:r>
              <a:rPr lang="hu-HU" noProof="0" dirty="0"/>
              <a:t>Diagram beszúrásához kattintson az ikonra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23F01-D622-7E49-BF28-1A614D022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DDD46-FF45-9F4C-95D3-9223E34B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5591A-C8D5-CD4D-A0D4-EA79B03B8209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EBA45A6-E8A4-A447-8061-75B0A7AA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8629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ig-Picture-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2">
            <a:extLst>
              <a:ext uri="{FF2B5EF4-FFF2-40B4-BE49-F238E27FC236}">
                <a16:creationId xmlns:a16="http://schemas.microsoft.com/office/drawing/2014/main" id="{F12C30C9-11ED-614F-B5F4-01522FE0E743}"/>
              </a:ext>
            </a:extLst>
          </p:cNvPr>
          <p:cNvSpPr/>
          <p:nvPr userDrawn="1"/>
        </p:nvSpPr>
        <p:spPr>
          <a:xfrm>
            <a:off x="2735578" y="814388"/>
            <a:ext cx="3922345" cy="5229225"/>
          </a:xfrm>
          <a:prstGeom prst="ellipse">
            <a:avLst/>
          </a:prstGeom>
          <a:solidFill>
            <a:srgbClr val="6C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srgbClr val="245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4AA6D-EC88-9648-AE5D-6F56F0EE39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C94C01-EFAB-FD4B-B608-C1936BF52395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01588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3827878" y="2442159"/>
            <a:ext cx="1414959" cy="1884919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23"/>
          </p:nvPr>
        </p:nvSpPr>
        <p:spPr>
          <a:xfrm>
            <a:off x="1621201" y="4781011"/>
            <a:ext cx="5793899" cy="346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8" name="Szöveg helye 4"/>
          <p:cNvSpPr>
            <a:spLocks noGrp="1"/>
          </p:cNvSpPr>
          <p:nvPr>
            <p:ph type="body" sz="quarter" idx="24"/>
          </p:nvPr>
        </p:nvSpPr>
        <p:spPr>
          <a:xfrm>
            <a:off x="1621201" y="5134797"/>
            <a:ext cx="5793899" cy="346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38" b="0" baseline="0">
                <a:solidFill>
                  <a:srgbClr val="42FFBD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3C1C0-2B49-354D-94A9-AC655A01B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9408E4-C0E7-764B-9757-E1D7FCD50BE0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7134C1D-3F17-EF41-AB3D-2FCE6877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4636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>
            <a:extLst>
              <a:ext uri="{FF2B5EF4-FFF2-40B4-BE49-F238E27FC236}">
                <a16:creationId xmlns:a16="http://schemas.microsoft.com/office/drawing/2014/main" id="{F3BAD4F3-B032-1045-8A87-4DA6C2DB7C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3" y="6122988"/>
            <a:ext cx="27034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DB31B956-70E1-644D-B77D-DEC94935F99A}"/>
              </a:ext>
            </a:extLst>
          </p:cNvPr>
          <p:cNvCxnSpPr/>
          <p:nvPr userDrawn="1"/>
        </p:nvCxnSpPr>
        <p:spPr>
          <a:xfrm flipV="1">
            <a:off x="1638132" y="4310063"/>
            <a:ext cx="278083" cy="1588"/>
          </a:xfrm>
          <a:prstGeom prst="line">
            <a:avLst/>
          </a:prstGeom>
          <a:ln w="76200">
            <a:solidFill>
              <a:srgbClr val="6CC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 helye 4"/>
          <p:cNvSpPr>
            <a:spLocks noGrp="1"/>
          </p:cNvSpPr>
          <p:nvPr>
            <p:ph type="body" sz="quarter" idx="22"/>
          </p:nvPr>
        </p:nvSpPr>
        <p:spPr>
          <a:xfrm>
            <a:off x="1638408" y="2900057"/>
            <a:ext cx="5793899" cy="1046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1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23"/>
          </p:nvPr>
        </p:nvSpPr>
        <p:spPr>
          <a:xfrm>
            <a:off x="1638408" y="4710796"/>
            <a:ext cx="5793899" cy="4451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766BE-91FB-0949-96AF-CC7CA7554D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4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5">
            <a:extLst>
              <a:ext uri="{FF2B5EF4-FFF2-40B4-BE49-F238E27FC236}">
                <a16:creationId xmlns:a16="http://schemas.microsoft.com/office/drawing/2014/main" id="{B7BE08A2-C79F-1045-A109-43526F1D5896}"/>
              </a:ext>
            </a:extLst>
          </p:cNvPr>
          <p:cNvSpPr/>
          <p:nvPr userDrawn="1"/>
        </p:nvSpPr>
        <p:spPr>
          <a:xfrm>
            <a:off x="2776975" y="814388"/>
            <a:ext cx="3922345" cy="5229225"/>
          </a:xfrm>
          <a:prstGeom prst="ellipse">
            <a:avLst/>
          </a:prstGeom>
          <a:solidFill>
            <a:srgbClr val="60B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srgbClr val="245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A10AA-CFFA-254B-999F-5B029C348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7" cy="65874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4F3B51C-22C8-094F-97CF-76F2D1F2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1B6C5A-B341-9049-8B82-B55BB48E5BAE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</p:spTree>
    <p:extLst>
      <p:ext uri="{BB962C8B-B14F-4D97-AF65-F5344CB8AC3E}">
        <p14:creationId xmlns:p14="http://schemas.microsoft.com/office/powerpoint/2010/main" val="1850076376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 noTextEdit="1"/>
          </p:cNvSpPr>
          <p:nvPr>
            <p:ph type="pic" sz="quarter" idx="26"/>
          </p:nvPr>
        </p:nvSpPr>
        <p:spPr>
          <a:xfrm>
            <a:off x="1936266" y="2424680"/>
            <a:ext cx="1664087" cy="2256761"/>
          </a:xfrm>
          <a:prstGeom prst="rect">
            <a:avLst/>
          </a:prstGeom>
        </p:spPr>
        <p:txBody>
          <a:bodyPr/>
          <a:lstStyle/>
          <a:p>
            <a:pPr lvl="0"/>
            <a:endParaRPr lang="hu-HU" noProof="0" dirty="0"/>
          </a:p>
        </p:txBody>
      </p:sp>
      <p:sp>
        <p:nvSpPr>
          <p:cNvPr id="10" name="Picture Placeholder 1"/>
          <p:cNvSpPr>
            <a:spLocks noGrp="1" noTextEdit="1"/>
          </p:cNvSpPr>
          <p:nvPr>
            <p:ph type="pic" sz="quarter" idx="27"/>
          </p:nvPr>
        </p:nvSpPr>
        <p:spPr>
          <a:xfrm>
            <a:off x="4001172" y="2424680"/>
            <a:ext cx="1664087" cy="2256761"/>
          </a:xfrm>
          <a:prstGeom prst="rect">
            <a:avLst/>
          </a:prstGeom>
        </p:spPr>
      </p:sp>
      <p:sp>
        <p:nvSpPr>
          <p:cNvPr id="11" name="Picture Placeholder 1"/>
          <p:cNvSpPr>
            <a:spLocks noGrp="1" noTextEdit="1"/>
          </p:cNvSpPr>
          <p:nvPr>
            <p:ph type="pic" sz="quarter" idx="28"/>
          </p:nvPr>
        </p:nvSpPr>
        <p:spPr>
          <a:xfrm>
            <a:off x="6066077" y="2392330"/>
            <a:ext cx="1664087" cy="2256761"/>
          </a:xfrm>
          <a:prstGeom prst="rect">
            <a:avLst/>
          </a:prstGeom>
        </p:spPr>
      </p:sp>
      <p:sp>
        <p:nvSpPr>
          <p:cNvPr id="12" name="Szöveg helye 4"/>
          <p:cNvSpPr>
            <a:spLocks noGrp="1"/>
          </p:cNvSpPr>
          <p:nvPr>
            <p:ph type="body" sz="quarter" idx="23"/>
          </p:nvPr>
        </p:nvSpPr>
        <p:spPr>
          <a:xfrm>
            <a:off x="6066077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3" name="Szöveg helye 4"/>
          <p:cNvSpPr>
            <a:spLocks noGrp="1"/>
          </p:cNvSpPr>
          <p:nvPr>
            <p:ph type="body" sz="quarter" idx="29"/>
          </p:nvPr>
        </p:nvSpPr>
        <p:spPr>
          <a:xfrm>
            <a:off x="1936266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4" name="Szöveg helye 4"/>
          <p:cNvSpPr>
            <a:spLocks noGrp="1"/>
          </p:cNvSpPr>
          <p:nvPr>
            <p:ph type="body" sz="quarter" idx="30"/>
          </p:nvPr>
        </p:nvSpPr>
        <p:spPr>
          <a:xfrm>
            <a:off x="4001172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00B405-454D-7C40-AD61-7B6C336CC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F146E2C-667A-7F4F-A348-6658223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9C5BD6-6777-DB45-B7BB-3DC97D686497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5156B67E-DFEA-8C4D-BE29-69731AD1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226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 noTextEdit="1"/>
          </p:cNvSpPr>
          <p:nvPr>
            <p:ph type="pic" sz="quarter" idx="26"/>
          </p:nvPr>
        </p:nvSpPr>
        <p:spPr>
          <a:xfrm>
            <a:off x="1936266" y="2268271"/>
            <a:ext cx="1267976" cy="1719574"/>
          </a:xfrm>
          <a:prstGeom prst="rect">
            <a:avLst/>
          </a:prstGeom>
        </p:spPr>
      </p:sp>
      <p:sp>
        <p:nvSpPr>
          <p:cNvPr id="19" name="Picture Placeholder 1"/>
          <p:cNvSpPr>
            <a:spLocks noGrp="1" noTextEdit="1"/>
          </p:cNvSpPr>
          <p:nvPr>
            <p:ph type="pic" sz="quarter" idx="27"/>
          </p:nvPr>
        </p:nvSpPr>
        <p:spPr>
          <a:xfrm>
            <a:off x="1936266" y="4247155"/>
            <a:ext cx="1267976" cy="1719574"/>
          </a:xfrm>
          <a:prstGeom prst="rect">
            <a:avLst/>
          </a:prstGeom>
        </p:spPr>
      </p:sp>
      <p:sp>
        <p:nvSpPr>
          <p:cNvPr id="20" name="Picture Placeholder 1"/>
          <p:cNvSpPr>
            <a:spLocks noGrp="1" noTextEdit="1"/>
          </p:cNvSpPr>
          <p:nvPr>
            <p:ph type="pic" sz="quarter" idx="28"/>
          </p:nvPr>
        </p:nvSpPr>
        <p:spPr>
          <a:xfrm>
            <a:off x="5423324" y="2268271"/>
            <a:ext cx="1267976" cy="1719574"/>
          </a:xfrm>
          <a:prstGeom prst="rect">
            <a:avLst/>
          </a:prstGeom>
        </p:spPr>
      </p:sp>
      <p:sp>
        <p:nvSpPr>
          <p:cNvPr id="21" name="Picture Placeholder 1"/>
          <p:cNvSpPr>
            <a:spLocks noGrp="1" noTextEdit="1"/>
          </p:cNvSpPr>
          <p:nvPr>
            <p:ph type="pic" sz="quarter" idx="29"/>
          </p:nvPr>
        </p:nvSpPr>
        <p:spPr>
          <a:xfrm>
            <a:off x="5423324" y="4247155"/>
            <a:ext cx="1267976" cy="1719574"/>
          </a:xfrm>
          <a:prstGeom prst="rect">
            <a:avLst/>
          </a:prstGeom>
        </p:spPr>
      </p:sp>
      <p:sp>
        <p:nvSpPr>
          <p:cNvPr id="3" name="Szöveg helye 2"/>
          <p:cNvSpPr>
            <a:spLocks noGrp="1"/>
          </p:cNvSpPr>
          <p:nvPr>
            <p:ph type="body" sz="quarter" idx="30"/>
          </p:nvPr>
        </p:nvSpPr>
        <p:spPr>
          <a:xfrm>
            <a:off x="3362606" y="2416969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3" name="Szöveg helye 2"/>
          <p:cNvSpPr>
            <a:spLocks noGrp="1"/>
          </p:cNvSpPr>
          <p:nvPr>
            <p:ph type="body" sz="quarter" idx="31"/>
          </p:nvPr>
        </p:nvSpPr>
        <p:spPr>
          <a:xfrm>
            <a:off x="3362606" y="2805742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3" name="Szöveg helye 2"/>
          <p:cNvSpPr>
            <a:spLocks noGrp="1"/>
          </p:cNvSpPr>
          <p:nvPr>
            <p:ph type="body" sz="quarter" idx="32"/>
          </p:nvPr>
        </p:nvSpPr>
        <p:spPr>
          <a:xfrm>
            <a:off x="3362606" y="3208692"/>
            <a:ext cx="1408876" cy="649690"/>
          </a:xfrm>
          <a:prstGeom prst="rect">
            <a:avLst/>
          </a:prstGeom>
        </p:spPr>
        <p:txBody>
          <a:bodyPr/>
          <a:lstStyle>
            <a:lvl1pPr marL="0" marR="0" indent="0" algn="l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7" name="Szöveg helye 2"/>
          <p:cNvSpPr>
            <a:spLocks noGrp="1"/>
          </p:cNvSpPr>
          <p:nvPr>
            <p:ph type="body" sz="quarter" idx="33"/>
          </p:nvPr>
        </p:nvSpPr>
        <p:spPr>
          <a:xfrm>
            <a:off x="3362606" y="4389188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8" name="Szöveg helye 2"/>
          <p:cNvSpPr>
            <a:spLocks noGrp="1"/>
          </p:cNvSpPr>
          <p:nvPr>
            <p:ph type="body" sz="quarter" idx="34"/>
          </p:nvPr>
        </p:nvSpPr>
        <p:spPr>
          <a:xfrm>
            <a:off x="3362605" y="4777961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9" name="Szöveg helye 2"/>
          <p:cNvSpPr>
            <a:spLocks noGrp="1"/>
          </p:cNvSpPr>
          <p:nvPr>
            <p:ph type="body" sz="quarter" idx="35"/>
          </p:nvPr>
        </p:nvSpPr>
        <p:spPr>
          <a:xfrm>
            <a:off x="3362606" y="5180911"/>
            <a:ext cx="1408876" cy="649690"/>
          </a:xfrm>
          <a:prstGeom prst="rect">
            <a:avLst/>
          </a:prstGeom>
        </p:spPr>
        <p:txBody>
          <a:bodyPr/>
          <a:lstStyle>
            <a:lvl1pPr marL="0" marR="0" indent="0" algn="l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0" name="Szöveg helye 2"/>
          <p:cNvSpPr>
            <a:spLocks noGrp="1"/>
          </p:cNvSpPr>
          <p:nvPr>
            <p:ph type="body" sz="quarter" idx="36"/>
          </p:nvPr>
        </p:nvSpPr>
        <p:spPr>
          <a:xfrm>
            <a:off x="6849664" y="2416969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1" name="Szöveg helye 2"/>
          <p:cNvSpPr>
            <a:spLocks noGrp="1"/>
          </p:cNvSpPr>
          <p:nvPr>
            <p:ph type="body" sz="quarter" idx="37"/>
          </p:nvPr>
        </p:nvSpPr>
        <p:spPr>
          <a:xfrm>
            <a:off x="6849663" y="2805742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2" name="Szöveg helye 2"/>
          <p:cNvSpPr>
            <a:spLocks noGrp="1"/>
          </p:cNvSpPr>
          <p:nvPr>
            <p:ph type="body" sz="quarter" idx="38"/>
          </p:nvPr>
        </p:nvSpPr>
        <p:spPr>
          <a:xfrm>
            <a:off x="6849664" y="3208692"/>
            <a:ext cx="1408876" cy="649690"/>
          </a:xfrm>
          <a:prstGeom prst="rect">
            <a:avLst/>
          </a:prstGeom>
        </p:spPr>
        <p:txBody>
          <a:bodyPr/>
          <a:lstStyle>
            <a:lvl1pPr marL="0" marR="0" indent="0" algn="l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3" name="Szöveg helye 2"/>
          <p:cNvSpPr>
            <a:spLocks noGrp="1"/>
          </p:cNvSpPr>
          <p:nvPr>
            <p:ph type="body" sz="quarter" idx="39"/>
          </p:nvPr>
        </p:nvSpPr>
        <p:spPr>
          <a:xfrm>
            <a:off x="6849663" y="4392076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4" name="Szöveg helye 2"/>
          <p:cNvSpPr>
            <a:spLocks noGrp="1"/>
          </p:cNvSpPr>
          <p:nvPr>
            <p:ph type="body" sz="quarter" idx="40"/>
          </p:nvPr>
        </p:nvSpPr>
        <p:spPr>
          <a:xfrm>
            <a:off x="6849663" y="4780849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5" name="Szöveg helye 2"/>
          <p:cNvSpPr>
            <a:spLocks noGrp="1"/>
          </p:cNvSpPr>
          <p:nvPr>
            <p:ph type="body" sz="quarter" idx="41"/>
          </p:nvPr>
        </p:nvSpPr>
        <p:spPr>
          <a:xfrm>
            <a:off x="6849663" y="5183799"/>
            <a:ext cx="1408876" cy="649690"/>
          </a:xfrm>
          <a:prstGeom prst="rect">
            <a:avLst/>
          </a:prstGeom>
        </p:spPr>
        <p:txBody>
          <a:bodyPr/>
          <a:lstStyle>
            <a:lvl1pPr marL="0" marR="0" indent="0" algn="l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06CE4CD-1D2B-AF49-B6F0-16ACE329D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35EA114-0A1B-E246-86AC-DDD6712C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B8394C-E4E1-AB4C-A0AB-E1CB97EA9CFC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6C3312BA-2DDE-5145-8FEE-140B6888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148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zöveg helye 2"/>
          <p:cNvSpPr>
            <a:spLocks noGrp="1"/>
          </p:cNvSpPr>
          <p:nvPr>
            <p:ph type="body" sz="quarter" idx="33"/>
          </p:nvPr>
        </p:nvSpPr>
        <p:spPr>
          <a:xfrm>
            <a:off x="5788472" y="5821608"/>
            <a:ext cx="1408876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1" name="Szöveg helye 2"/>
          <p:cNvSpPr>
            <a:spLocks noGrp="1"/>
          </p:cNvSpPr>
          <p:nvPr>
            <p:ph type="body" sz="quarter" idx="34"/>
          </p:nvPr>
        </p:nvSpPr>
        <p:spPr>
          <a:xfrm>
            <a:off x="2412468" y="5821608"/>
            <a:ext cx="1408876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3" name="Szöveg helye 2"/>
          <p:cNvSpPr>
            <a:spLocks noGrp="1"/>
          </p:cNvSpPr>
          <p:nvPr>
            <p:ph type="body" sz="quarter" idx="36"/>
          </p:nvPr>
        </p:nvSpPr>
        <p:spPr>
          <a:xfrm>
            <a:off x="5459913" y="5176619"/>
            <a:ext cx="2065992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26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5" name="Szöveg helye 2"/>
          <p:cNvSpPr>
            <a:spLocks noGrp="1"/>
          </p:cNvSpPr>
          <p:nvPr>
            <p:ph type="body" sz="quarter" idx="37"/>
          </p:nvPr>
        </p:nvSpPr>
        <p:spPr>
          <a:xfrm>
            <a:off x="2140842" y="5144360"/>
            <a:ext cx="2065992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26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384A9-ED5B-5C4B-98CA-49C31109C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5713AE-55C5-9148-9DC2-BECA37E6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22833-D44C-B149-A601-3B69FAAF8B1B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B6F0098-74D5-BE4F-A590-DC6F0B47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1384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4"/>
          <p:cNvSpPr>
            <a:spLocks noGrp="1"/>
          </p:cNvSpPr>
          <p:nvPr>
            <p:ph type="body" sz="quarter" idx="23"/>
          </p:nvPr>
        </p:nvSpPr>
        <p:spPr>
          <a:xfrm>
            <a:off x="1668501" y="1066264"/>
            <a:ext cx="5793899" cy="997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101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sz="quarter" idx="39"/>
          </p:nvPr>
        </p:nvSpPr>
        <p:spPr>
          <a:xfrm>
            <a:off x="1681600" y="2545384"/>
            <a:ext cx="5780373" cy="2035883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altLang="hu-HU" dirty="0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517E1D-AC6C-144B-9504-F5A5758FC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F29787-F6A4-E347-A2DD-E3C3504B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F5A15-F927-6A49-9E48-38DD2DE60DA1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6E6D4C8-6768-B941-A987-41C88484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AF316336-3DEA-E944-90B7-D306326AE799}"/>
              </a:ext>
            </a:extLst>
          </p:cNvPr>
          <p:cNvCxnSpPr/>
          <p:nvPr userDrawn="1"/>
        </p:nvCxnSpPr>
        <p:spPr>
          <a:xfrm flipV="1">
            <a:off x="4432959" y="2275497"/>
            <a:ext cx="278083" cy="1588"/>
          </a:xfrm>
          <a:prstGeom prst="line">
            <a:avLst/>
          </a:prstGeom>
          <a:ln w="76200">
            <a:solidFill>
              <a:srgbClr val="6CC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30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18704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31030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12634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013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85862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98777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F315A6A8-F451-B04E-B39A-0C217D091771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779252" y="816420"/>
            <a:ext cx="3922390" cy="5225160"/>
          </a:xfrm>
          <a:prstGeom prst="ellipse">
            <a:avLst/>
          </a:prstGeom>
          <a:solidFill>
            <a:srgbClr val="153445"/>
          </a:solid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BC5B5-2538-3D4A-971D-5F78651E5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4D7694-8AA2-A04C-BF73-20A3B9A1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83F48-26EA-C644-817D-C9235F11CEB9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</p:spTree>
    <p:extLst>
      <p:ext uri="{BB962C8B-B14F-4D97-AF65-F5344CB8AC3E}">
        <p14:creationId xmlns:p14="http://schemas.microsoft.com/office/powerpoint/2010/main" val="3323031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4805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1222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410586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49105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88370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56137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8742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54192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3260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of 3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2778686" y="816420"/>
            <a:ext cx="3922390" cy="5225160"/>
          </a:xfrm>
          <a:prstGeom prst="ellipse">
            <a:avLst/>
          </a:prstGeom>
          <a:solidFill>
            <a:srgbClr val="60BEB5"/>
          </a:solid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5A5E8-8517-7B4F-87AB-EE2C234ED9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58C364-CD5E-0A46-92B7-CD94EC7F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D20695-EFF5-7740-A0A4-E09A6DB2DD91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678173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-Picture-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064294FD-5E50-D145-9B45-87FC7717E49D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779252" y="816420"/>
            <a:ext cx="3922390" cy="5225160"/>
          </a:xfrm>
          <a:prstGeom prst="ellipse">
            <a:avLst/>
          </a:prstGeom>
          <a:solidFill>
            <a:srgbClr val="60BEB5"/>
          </a:solid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25EA7-FDEC-9747-AAD3-BDCFE92A5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E67BC3-DFCB-FB4B-97B7-A6EFBE73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4833F-B82C-0049-B115-49F09FB56315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53085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5">
            <a:extLst>
              <a:ext uri="{FF2B5EF4-FFF2-40B4-BE49-F238E27FC236}">
                <a16:creationId xmlns:a16="http://schemas.microsoft.com/office/drawing/2014/main" id="{B7BE08A2-C79F-1045-A109-43526F1D5896}"/>
              </a:ext>
            </a:extLst>
          </p:cNvPr>
          <p:cNvSpPr/>
          <p:nvPr userDrawn="1"/>
        </p:nvSpPr>
        <p:spPr>
          <a:xfrm>
            <a:off x="2776975" y="814388"/>
            <a:ext cx="3922345" cy="5229225"/>
          </a:xfrm>
          <a:prstGeom prst="ellipse">
            <a:avLst/>
          </a:prstGeom>
          <a:solidFill>
            <a:srgbClr val="60B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srgbClr val="245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A10AA-CFFA-254B-999F-5B029C348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7" cy="65874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4F3B51C-22C8-094F-97CF-76F2D1F2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1B6C5A-B341-9049-8B82-B55BB48E5BAE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</p:spTree>
    <p:extLst>
      <p:ext uri="{BB962C8B-B14F-4D97-AF65-F5344CB8AC3E}">
        <p14:creationId xmlns:p14="http://schemas.microsoft.com/office/powerpoint/2010/main" val="2875632728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F315A6A8-F451-B04E-B39A-0C217D091771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779252" y="816420"/>
            <a:ext cx="3922390" cy="5225160"/>
          </a:xfrm>
          <a:prstGeom prst="ellipse">
            <a:avLst/>
          </a:prstGeom>
          <a:solidFill>
            <a:srgbClr val="153445"/>
          </a:solid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BC5B5-2538-3D4A-971D-5F78651E5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4D7694-8AA2-A04C-BF73-20A3B9A1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83F48-26EA-C644-817D-C9235F11CEB9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</p:spTree>
    <p:extLst>
      <p:ext uri="{BB962C8B-B14F-4D97-AF65-F5344CB8AC3E}">
        <p14:creationId xmlns:p14="http://schemas.microsoft.com/office/powerpoint/2010/main" val="268461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ig-Picture-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064294FD-5E50-D145-9B45-87FC7717E49D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779252" y="816420"/>
            <a:ext cx="3922390" cy="5225160"/>
          </a:xfrm>
          <a:prstGeom prst="ellipse">
            <a:avLst/>
          </a:prstGeom>
          <a:solidFill>
            <a:srgbClr val="60BEB5"/>
          </a:solid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25EA7-FDEC-9747-AAD3-BDCFE92A5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E67BC3-DFCB-FB4B-97B7-A6EFBE73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4833F-B82C-0049-B115-49F09FB56315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858183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ig-Picture-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2779252" y="816420"/>
            <a:ext cx="3922390" cy="522516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8524D-2AB9-FC47-902F-A7B43282D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2069454" cy="6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29041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182805" y="816420"/>
            <a:ext cx="3922390" cy="522516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21" hasCustomPrompt="1"/>
          </p:nvPr>
        </p:nvSpPr>
        <p:spPr>
          <a:xfrm>
            <a:off x="715432" y="3526276"/>
            <a:ext cx="5793899" cy="121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2286000"/>
            <a:ext cx="5793899" cy="1045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701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C903C-F463-0746-A856-5777342A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762F615-64ED-994E-A1AA-DF4F332C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6F5E22-B9A4-7C46-BBD8-E7FA19DD11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7A8709-1860-9D4F-9F1C-5E5E84F56DF0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678601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182805" y="816420"/>
            <a:ext cx="3922390" cy="522516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Szöveg helye 4">
            <a:extLst>
              <a:ext uri="{FF2B5EF4-FFF2-40B4-BE49-F238E27FC236}">
                <a16:creationId xmlns:a16="http://schemas.microsoft.com/office/drawing/2014/main" id="{C9148A7F-4006-354F-BC5E-DD98E18C6B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5432" y="3526276"/>
            <a:ext cx="5793899" cy="121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</a:t>
            </a:r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8DE3F9B6-A789-E34D-8EA5-189BDFC337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2286000"/>
            <a:ext cx="5793899" cy="1045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701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1C12F6-1BB7-CA40-A97B-138FC2E18E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CD6452E-BE75-A040-ABBB-A35EF222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AC8DA4-10CF-504D-B8C7-C01D41D2955A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3E0C7420-D5C0-CA40-BDF7-AB2345E3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chemeClr val="bg2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Lechner Nonprofit Kft. Prezentáció címe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54167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4026488" y="2442159"/>
            <a:ext cx="1414959" cy="1884919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23" hasCustomPrompt="1"/>
          </p:nvPr>
        </p:nvSpPr>
        <p:spPr>
          <a:xfrm>
            <a:off x="1838706" y="4602593"/>
            <a:ext cx="5793899" cy="12964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FC4AD5-6754-844E-B45B-A7B8F85F3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EC311D1-1490-9E4D-8AFB-FD681244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BF7A25-FD0E-6F49-A0D8-03C202B3251C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DFCA954-B1DF-A441-B4A9-25282AD7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0571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81602A-D7A8-944C-93ED-9A815F3C7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482528" cy="603029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0177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22ACA8D2-1290-CB42-BFBF-2DE3992F36D9}"/>
              </a:ext>
            </a:extLst>
          </p:cNvPr>
          <p:cNvSpPr/>
          <p:nvPr userDrawn="1"/>
        </p:nvSpPr>
        <p:spPr>
          <a:xfrm>
            <a:off x="0" y="0"/>
            <a:ext cx="705629" cy="68580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srgbClr val="245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D6DA2467-9865-2E4C-9586-B7A27AF34152}"/>
              </a:ext>
            </a:extLst>
          </p:cNvPr>
          <p:cNvSpPr/>
          <p:nvPr userDrawn="1"/>
        </p:nvSpPr>
        <p:spPr>
          <a:xfrm>
            <a:off x="0" y="0"/>
            <a:ext cx="7056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srgbClr val="245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A5A9454-256F-7043-A966-E28F9DEE40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477044"/>
            <a:ext cx="8070096" cy="46751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251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cxnSp>
        <p:nvCxnSpPr>
          <p:cNvPr id="8" name="Straight Connector 37">
            <a:extLst>
              <a:ext uri="{FF2B5EF4-FFF2-40B4-BE49-F238E27FC236}">
                <a16:creationId xmlns:a16="http://schemas.microsoft.com/office/drawing/2014/main" id="{0F738ED8-234B-1145-BBA9-DE17C230247F}"/>
              </a:ext>
            </a:extLst>
          </p:cNvPr>
          <p:cNvCxnSpPr/>
          <p:nvPr userDrawn="1"/>
        </p:nvCxnSpPr>
        <p:spPr>
          <a:xfrm flipV="1">
            <a:off x="717411" y="998158"/>
            <a:ext cx="278012" cy="2381"/>
          </a:xfrm>
          <a:prstGeom prst="line">
            <a:avLst/>
          </a:prstGeom>
          <a:ln w="76200">
            <a:solidFill>
              <a:srgbClr val="6DC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C570B74-D986-104A-B20B-B97E9F61D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50D9EB-B17C-144E-8AF9-19648544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16A991-37EE-9248-9F96-D17C8A8990B9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9A09F11-1FAD-C844-9DCF-42BB5A06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Üzleti Terv és Szervezeti Korrekció Áttekintés 2020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60276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4">
            <a:extLst>
              <a:ext uri="{FF2B5EF4-FFF2-40B4-BE49-F238E27FC236}">
                <a16:creationId xmlns:a16="http://schemas.microsoft.com/office/drawing/2014/main" id="{2DFBA1D4-9E32-174C-9DDB-E80966278A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532799"/>
            <a:ext cx="8070096" cy="41176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251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cxnSp>
        <p:nvCxnSpPr>
          <p:cNvPr id="8" name="Straight Connector 37">
            <a:extLst>
              <a:ext uri="{FF2B5EF4-FFF2-40B4-BE49-F238E27FC236}">
                <a16:creationId xmlns:a16="http://schemas.microsoft.com/office/drawing/2014/main" id="{D01A276F-A716-204F-A687-6BD2DCD6F414}"/>
              </a:ext>
            </a:extLst>
          </p:cNvPr>
          <p:cNvCxnSpPr/>
          <p:nvPr userDrawn="1"/>
        </p:nvCxnSpPr>
        <p:spPr>
          <a:xfrm flipV="1">
            <a:off x="717411" y="998158"/>
            <a:ext cx="278012" cy="2381"/>
          </a:xfrm>
          <a:prstGeom prst="line">
            <a:avLst/>
          </a:prstGeom>
          <a:ln w="76200">
            <a:solidFill>
              <a:srgbClr val="6DC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0EB136-4E11-434F-A1EE-6108472B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D670F0-A8C7-9E46-8235-7912C2FB2EB2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D0A3FC3-F30E-FA44-94C4-F4959083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26458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-Picture-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2779252" y="816420"/>
            <a:ext cx="3922390" cy="522516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8524D-2AB9-FC47-902F-A7B43282D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7" cy="65874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2AD43E-DCC5-EC40-BD12-4557DD94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18E10-2778-CC4F-82F7-88C2CA22C2F9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</p:spTree>
    <p:extLst>
      <p:ext uri="{BB962C8B-B14F-4D97-AF65-F5344CB8AC3E}">
        <p14:creationId xmlns:p14="http://schemas.microsoft.com/office/powerpoint/2010/main" val="2359209917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AB0BE-B86B-AA49-8B8D-248F93E32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3" name="Szöveg helye 4">
            <a:extLst>
              <a:ext uri="{FF2B5EF4-FFF2-40B4-BE49-F238E27FC236}">
                <a16:creationId xmlns:a16="http://schemas.microsoft.com/office/drawing/2014/main" id="{E1EEAF58-476C-6D4F-B82F-3E8F53F3FA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532799"/>
            <a:ext cx="8070096" cy="41176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251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cxnSp>
        <p:nvCxnSpPr>
          <p:cNvPr id="6" name="Straight Connector 37">
            <a:extLst>
              <a:ext uri="{FF2B5EF4-FFF2-40B4-BE49-F238E27FC236}">
                <a16:creationId xmlns:a16="http://schemas.microsoft.com/office/drawing/2014/main" id="{8B49FA70-E877-154C-BDE4-A7DDBEEB1BF7}"/>
              </a:ext>
            </a:extLst>
          </p:cNvPr>
          <p:cNvCxnSpPr/>
          <p:nvPr userDrawn="1"/>
        </p:nvCxnSpPr>
        <p:spPr>
          <a:xfrm flipV="1">
            <a:off x="717411" y="998158"/>
            <a:ext cx="278012" cy="2381"/>
          </a:xfrm>
          <a:prstGeom prst="line">
            <a:avLst/>
          </a:prstGeom>
          <a:ln w="76200">
            <a:solidFill>
              <a:srgbClr val="6DC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324B36-4165-0845-AC30-FCC6B7AF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3932EE-6F36-B448-8324-F7C1A748EA26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340FCEF-C7D8-F44D-BF8D-382CC85B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chemeClr val="bg2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Lechner Nonprofit Kft. Prezentáció címe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76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hu-HU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B218E6-564D-9940-85B0-5A1CBBB6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D7D295-45BB-1A47-BFEC-13A81492FC1B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1B9C225-FD3C-914E-898A-E7E10504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chemeClr val="bg2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Lechner Nonprofit Kft. Prezentáció címe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9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4"/>
          <p:cNvSpPr>
            <a:spLocks noGrp="1"/>
          </p:cNvSpPr>
          <p:nvPr>
            <p:ph type="body" sz="quarter" idx="23"/>
          </p:nvPr>
        </p:nvSpPr>
        <p:spPr>
          <a:xfrm>
            <a:off x="6066077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3" name="Szöveg helye 4"/>
          <p:cNvSpPr>
            <a:spLocks noGrp="1"/>
          </p:cNvSpPr>
          <p:nvPr>
            <p:ph type="body" sz="quarter" idx="29"/>
          </p:nvPr>
        </p:nvSpPr>
        <p:spPr>
          <a:xfrm>
            <a:off x="1936266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4" name="Szöveg helye 4"/>
          <p:cNvSpPr>
            <a:spLocks noGrp="1"/>
          </p:cNvSpPr>
          <p:nvPr>
            <p:ph type="body" sz="quarter" idx="30"/>
          </p:nvPr>
        </p:nvSpPr>
        <p:spPr>
          <a:xfrm>
            <a:off x="4001172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3" name="Szöveg helye 2"/>
          <p:cNvSpPr>
            <a:spLocks noGrp="1"/>
          </p:cNvSpPr>
          <p:nvPr>
            <p:ph type="body" sz="quarter" idx="35"/>
          </p:nvPr>
        </p:nvSpPr>
        <p:spPr>
          <a:xfrm>
            <a:off x="1936266" y="5469518"/>
            <a:ext cx="1664087" cy="649690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4" name="Szöveg helye 2"/>
          <p:cNvSpPr>
            <a:spLocks noGrp="1"/>
          </p:cNvSpPr>
          <p:nvPr>
            <p:ph type="body" sz="quarter" idx="36"/>
          </p:nvPr>
        </p:nvSpPr>
        <p:spPr>
          <a:xfrm>
            <a:off x="4001172" y="5469517"/>
            <a:ext cx="1664087" cy="649690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5" name="Szöveg helye 2"/>
          <p:cNvSpPr>
            <a:spLocks noGrp="1"/>
          </p:cNvSpPr>
          <p:nvPr>
            <p:ph type="body" sz="quarter" idx="37"/>
          </p:nvPr>
        </p:nvSpPr>
        <p:spPr>
          <a:xfrm>
            <a:off x="6066077" y="5466707"/>
            <a:ext cx="1664087" cy="649690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43F9CD-15C0-0B4A-A0F7-0A3F4F922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DE4D0E-C8DE-044A-B321-0873032D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527B3-B174-AA49-AF18-4794FB6D893A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DCACF1A-00E6-6D40-96F6-C6C53867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80686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zöveg helye 2"/>
          <p:cNvSpPr>
            <a:spLocks noGrp="1"/>
          </p:cNvSpPr>
          <p:nvPr>
            <p:ph type="body" sz="quarter" idx="38"/>
          </p:nvPr>
        </p:nvSpPr>
        <p:spPr>
          <a:xfrm>
            <a:off x="6805734" y="5318059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rgbClr val="008FB5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74" name="Szöveg helye 2"/>
          <p:cNvSpPr>
            <a:spLocks noGrp="1"/>
          </p:cNvSpPr>
          <p:nvPr>
            <p:ph type="body" sz="quarter" idx="36"/>
          </p:nvPr>
        </p:nvSpPr>
        <p:spPr>
          <a:xfrm>
            <a:off x="4170683" y="5318059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68" name="Szöveg helye 2"/>
          <p:cNvSpPr>
            <a:spLocks noGrp="1"/>
          </p:cNvSpPr>
          <p:nvPr>
            <p:ph type="body" sz="quarter" idx="34"/>
          </p:nvPr>
        </p:nvSpPr>
        <p:spPr>
          <a:xfrm>
            <a:off x="1464472" y="5318059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86" name="Szöveg helye 2"/>
          <p:cNvSpPr>
            <a:spLocks noGrp="1"/>
          </p:cNvSpPr>
          <p:nvPr>
            <p:ph type="body" sz="quarter" idx="44"/>
          </p:nvPr>
        </p:nvSpPr>
        <p:spPr>
          <a:xfrm>
            <a:off x="6805734" y="3139912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83" name="Szöveg helye 2"/>
          <p:cNvSpPr>
            <a:spLocks noGrp="1"/>
          </p:cNvSpPr>
          <p:nvPr>
            <p:ph type="body" sz="quarter" idx="42"/>
          </p:nvPr>
        </p:nvSpPr>
        <p:spPr>
          <a:xfrm>
            <a:off x="4170683" y="3139912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rgbClr val="008FB5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80" name="Szöveg helye 2"/>
          <p:cNvSpPr>
            <a:spLocks noGrp="1"/>
          </p:cNvSpPr>
          <p:nvPr>
            <p:ph type="body" sz="quarter" idx="40"/>
          </p:nvPr>
        </p:nvSpPr>
        <p:spPr>
          <a:xfrm>
            <a:off x="1464472" y="3016143"/>
            <a:ext cx="1408876" cy="5084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67" name="Szöveg helye 2"/>
          <p:cNvSpPr>
            <a:spLocks noGrp="1"/>
          </p:cNvSpPr>
          <p:nvPr>
            <p:ph type="body" sz="quarter" idx="33"/>
          </p:nvPr>
        </p:nvSpPr>
        <p:spPr>
          <a:xfrm>
            <a:off x="1464472" y="5850733"/>
            <a:ext cx="1408876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73" name="Szöveg helye 2"/>
          <p:cNvSpPr>
            <a:spLocks noGrp="1"/>
          </p:cNvSpPr>
          <p:nvPr>
            <p:ph type="body" sz="quarter" idx="35"/>
          </p:nvPr>
        </p:nvSpPr>
        <p:spPr>
          <a:xfrm>
            <a:off x="4170683" y="5850733"/>
            <a:ext cx="1408876" cy="511158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76" name="Szöveg helye 2"/>
          <p:cNvSpPr>
            <a:spLocks noGrp="1"/>
          </p:cNvSpPr>
          <p:nvPr>
            <p:ph type="body" sz="quarter" idx="37"/>
          </p:nvPr>
        </p:nvSpPr>
        <p:spPr>
          <a:xfrm>
            <a:off x="6805734" y="5850733"/>
            <a:ext cx="1408876" cy="511158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79" name="Szöveg helye 2"/>
          <p:cNvSpPr>
            <a:spLocks noGrp="1"/>
          </p:cNvSpPr>
          <p:nvPr>
            <p:ph type="body" sz="quarter" idx="39"/>
          </p:nvPr>
        </p:nvSpPr>
        <p:spPr>
          <a:xfrm>
            <a:off x="1464472" y="3672586"/>
            <a:ext cx="1408876" cy="510308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82" name="Szöveg helye 2"/>
          <p:cNvSpPr>
            <a:spLocks noGrp="1"/>
          </p:cNvSpPr>
          <p:nvPr>
            <p:ph type="body" sz="quarter" idx="41"/>
          </p:nvPr>
        </p:nvSpPr>
        <p:spPr>
          <a:xfrm>
            <a:off x="4170683" y="3672586"/>
            <a:ext cx="1408876" cy="510309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85" name="Szöveg helye 2"/>
          <p:cNvSpPr>
            <a:spLocks noGrp="1"/>
          </p:cNvSpPr>
          <p:nvPr>
            <p:ph type="body" sz="quarter" idx="43"/>
          </p:nvPr>
        </p:nvSpPr>
        <p:spPr>
          <a:xfrm>
            <a:off x="6805734" y="3672586"/>
            <a:ext cx="1408876" cy="510309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30397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ram helye 8"/>
          <p:cNvSpPr>
            <a:spLocks noGrp="1"/>
          </p:cNvSpPr>
          <p:nvPr>
            <p:ph type="chart" sz="quarter" idx="23"/>
          </p:nvPr>
        </p:nvSpPr>
        <p:spPr>
          <a:xfrm>
            <a:off x="1936461" y="2181497"/>
            <a:ext cx="5793899" cy="39414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5A7A"/>
                </a:solidFill>
              </a:defRPr>
            </a:lvl1pPr>
          </a:lstStyle>
          <a:p>
            <a:pPr lvl="0"/>
            <a:r>
              <a:rPr lang="hu-HU" noProof="0" dirty="0"/>
              <a:t>Diagram beszúrásához kattintson az ikonra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23F01-D622-7E49-BF28-1A614D022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DDD46-FF45-9F4C-95D3-9223E34B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5591A-C8D5-CD4D-A0D4-EA79B03B8209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EBA45A6-E8A4-A447-8061-75B0A7AA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3195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ig-Picture-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2">
            <a:extLst>
              <a:ext uri="{FF2B5EF4-FFF2-40B4-BE49-F238E27FC236}">
                <a16:creationId xmlns:a16="http://schemas.microsoft.com/office/drawing/2014/main" id="{F12C30C9-11ED-614F-B5F4-01522FE0E743}"/>
              </a:ext>
            </a:extLst>
          </p:cNvPr>
          <p:cNvSpPr/>
          <p:nvPr userDrawn="1"/>
        </p:nvSpPr>
        <p:spPr>
          <a:xfrm>
            <a:off x="2735578" y="814388"/>
            <a:ext cx="3922345" cy="5229225"/>
          </a:xfrm>
          <a:prstGeom prst="ellipse">
            <a:avLst/>
          </a:prstGeom>
          <a:solidFill>
            <a:srgbClr val="6C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srgbClr val="245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4AA6D-EC88-9648-AE5D-6F56F0EE39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C94C01-EFAB-FD4B-B608-C1936BF52395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927504"/>
      </p:ext>
    </p:extLst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3827878" y="2442159"/>
            <a:ext cx="1414959" cy="1884919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23"/>
          </p:nvPr>
        </p:nvSpPr>
        <p:spPr>
          <a:xfrm>
            <a:off x="1621201" y="4781011"/>
            <a:ext cx="5793899" cy="346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8" name="Szöveg helye 4"/>
          <p:cNvSpPr>
            <a:spLocks noGrp="1"/>
          </p:cNvSpPr>
          <p:nvPr>
            <p:ph type="body" sz="quarter" idx="24"/>
          </p:nvPr>
        </p:nvSpPr>
        <p:spPr>
          <a:xfrm>
            <a:off x="1621201" y="5134797"/>
            <a:ext cx="5793899" cy="346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38" b="0" baseline="0">
                <a:solidFill>
                  <a:srgbClr val="42FFBD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3C1C0-2B49-354D-94A9-AC655A01B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9408E4-C0E7-764B-9757-E1D7FCD50BE0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7134C1D-3F17-EF41-AB3D-2FCE6877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0218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>
            <a:extLst>
              <a:ext uri="{FF2B5EF4-FFF2-40B4-BE49-F238E27FC236}">
                <a16:creationId xmlns:a16="http://schemas.microsoft.com/office/drawing/2014/main" id="{F3BAD4F3-B032-1045-8A87-4DA6C2DB7C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3" y="6122988"/>
            <a:ext cx="27034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DB31B956-70E1-644D-B77D-DEC94935F99A}"/>
              </a:ext>
            </a:extLst>
          </p:cNvPr>
          <p:cNvCxnSpPr/>
          <p:nvPr userDrawn="1"/>
        </p:nvCxnSpPr>
        <p:spPr>
          <a:xfrm flipV="1">
            <a:off x="1638132" y="4310063"/>
            <a:ext cx="278083" cy="1588"/>
          </a:xfrm>
          <a:prstGeom prst="line">
            <a:avLst/>
          </a:prstGeom>
          <a:ln w="76200">
            <a:solidFill>
              <a:srgbClr val="6CC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 helye 4"/>
          <p:cNvSpPr>
            <a:spLocks noGrp="1"/>
          </p:cNvSpPr>
          <p:nvPr>
            <p:ph type="body" sz="quarter" idx="22"/>
          </p:nvPr>
        </p:nvSpPr>
        <p:spPr>
          <a:xfrm>
            <a:off x="1638408" y="2900057"/>
            <a:ext cx="5793899" cy="1046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1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23"/>
          </p:nvPr>
        </p:nvSpPr>
        <p:spPr>
          <a:xfrm>
            <a:off x="1638408" y="4710796"/>
            <a:ext cx="5793899" cy="4451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766BE-91FB-0949-96AF-CC7CA7554D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738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 noTextEdit="1"/>
          </p:cNvSpPr>
          <p:nvPr>
            <p:ph type="pic" sz="quarter" idx="26"/>
          </p:nvPr>
        </p:nvSpPr>
        <p:spPr>
          <a:xfrm>
            <a:off x="1936266" y="2424680"/>
            <a:ext cx="1664087" cy="2256761"/>
          </a:xfrm>
          <a:prstGeom prst="rect">
            <a:avLst/>
          </a:prstGeom>
        </p:spPr>
        <p:txBody>
          <a:bodyPr/>
          <a:lstStyle/>
          <a:p>
            <a:pPr lvl="0"/>
            <a:endParaRPr lang="hu-HU" noProof="0" dirty="0"/>
          </a:p>
        </p:txBody>
      </p:sp>
      <p:sp>
        <p:nvSpPr>
          <p:cNvPr id="10" name="Picture Placeholder 1"/>
          <p:cNvSpPr>
            <a:spLocks noGrp="1" noTextEdit="1"/>
          </p:cNvSpPr>
          <p:nvPr>
            <p:ph type="pic" sz="quarter" idx="27"/>
          </p:nvPr>
        </p:nvSpPr>
        <p:spPr>
          <a:xfrm>
            <a:off x="4001172" y="2424680"/>
            <a:ext cx="1664087" cy="2256761"/>
          </a:xfrm>
          <a:prstGeom prst="rect">
            <a:avLst/>
          </a:prstGeom>
        </p:spPr>
      </p:sp>
      <p:sp>
        <p:nvSpPr>
          <p:cNvPr id="11" name="Picture Placeholder 1"/>
          <p:cNvSpPr>
            <a:spLocks noGrp="1" noTextEdit="1"/>
          </p:cNvSpPr>
          <p:nvPr>
            <p:ph type="pic" sz="quarter" idx="28"/>
          </p:nvPr>
        </p:nvSpPr>
        <p:spPr>
          <a:xfrm>
            <a:off x="6066077" y="2392330"/>
            <a:ext cx="1664087" cy="2256761"/>
          </a:xfrm>
          <a:prstGeom prst="rect">
            <a:avLst/>
          </a:prstGeom>
        </p:spPr>
      </p:sp>
      <p:sp>
        <p:nvSpPr>
          <p:cNvPr id="12" name="Szöveg helye 4"/>
          <p:cNvSpPr>
            <a:spLocks noGrp="1"/>
          </p:cNvSpPr>
          <p:nvPr>
            <p:ph type="body" sz="quarter" idx="23"/>
          </p:nvPr>
        </p:nvSpPr>
        <p:spPr>
          <a:xfrm>
            <a:off x="6066077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3" name="Szöveg helye 4"/>
          <p:cNvSpPr>
            <a:spLocks noGrp="1"/>
          </p:cNvSpPr>
          <p:nvPr>
            <p:ph type="body" sz="quarter" idx="29"/>
          </p:nvPr>
        </p:nvSpPr>
        <p:spPr>
          <a:xfrm>
            <a:off x="1936266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4" name="Szöveg helye 4"/>
          <p:cNvSpPr>
            <a:spLocks noGrp="1"/>
          </p:cNvSpPr>
          <p:nvPr>
            <p:ph type="body" sz="quarter" idx="30"/>
          </p:nvPr>
        </p:nvSpPr>
        <p:spPr>
          <a:xfrm>
            <a:off x="4001172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00B405-454D-7C40-AD61-7B6C336CC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F146E2C-667A-7F4F-A348-6658223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9C5BD6-6777-DB45-B7BB-3DC97D686497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5156B67E-DFEA-8C4D-BE29-69731AD1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5874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 noTextEdit="1"/>
          </p:cNvSpPr>
          <p:nvPr>
            <p:ph type="pic" sz="quarter" idx="26"/>
          </p:nvPr>
        </p:nvSpPr>
        <p:spPr>
          <a:xfrm>
            <a:off x="1936266" y="2268271"/>
            <a:ext cx="1267976" cy="1719574"/>
          </a:xfrm>
          <a:prstGeom prst="rect">
            <a:avLst/>
          </a:prstGeom>
        </p:spPr>
      </p:sp>
      <p:sp>
        <p:nvSpPr>
          <p:cNvPr id="19" name="Picture Placeholder 1"/>
          <p:cNvSpPr>
            <a:spLocks noGrp="1" noTextEdit="1"/>
          </p:cNvSpPr>
          <p:nvPr>
            <p:ph type="pic" sz="quarter" idx="27"/>
          </p:nvPr>
        </p:nvSpPr>
        <p:spPr>
          <a:xfrm>
            <a:off x="1936266" y="4247155"/>
            <a:ext cx="1267976" cy="1719574"/>
          </a:xfrm>
          <a:prstGeom prst="rect">
            <a:avLst/>
          </a:prstGeom>
        </p:spPr>
      </p:sp>
      <p:sp>
        <p:nvSpPr>
          <p:cNvPr id="20" name="Picture Placeholder 1"/>
          <p:cNvSpPr>
            <a:spLocks noGrp="1" noTextEdit="1"/>
          </p:cNvSpPr>
          <p:nvPr>
            <p:ph type="pic" sz="quarter" idx="28"/>
          </p:nvPr>
        </p:nvSpPr>
        <p:spPr>
          <a:xfrm>
            <a:off x="5423324" y="2268271"/>
            <a:ext cx="1267976" cy="1719574"/>
          </a:xfrm>
          <a:prstGeom prst="rect">
            <a:avLst/>
          </a:prstGeom>
        </p:spPr>
      </p:sp>
      <p:sp>
        <p:nvSpPr>
          <p:cNvPr id="21" name="Picture Placeholder 1"/>
          <p:cNvSpPr>
            <a:spLocks noGrp="1" noTextEdit="1"/>
          </p:cNvSpPr>
          <p:nvPr>
            <p:ph type="pic" sz="quarter" idx="29"/>
          </p:nvPr>
        </p:nvSpPr>
        <p:spPr>
          <a:xfrm>
            <a:off x="5423324" y="4247155"/>
            <a:ext cx="1267976" cy="1719574"/>
          </a:xfrm>
          <a:prstGeom prst="rect">
            <a:avLst/>
          </a:prstGeom>
        </p:spPr>
      </p:sp>
      <p:sp>
        <p:nvSpPr>
          <p:cNvPr id="3" name="Szöveg helye 2"/>
          <p:cNvSpPr>
            <a:spLocks noGrp="1"/>
          </p:cNvSpPr>
          <p:nvPr>
            <p:ph type="body" sz="quarter" idx="30"/>
          </p:nvPr>
        </p:nvSpPr>
        <p:spPr>
          <a:xfrm>
            <a:off x="3362606" y="2416969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3" name="Szöveg helye 2"/>
          <p:cNvSpPr>
            <a:spLocks noGrp="1"/>
          </p:cNvSpPr>
          <p:nvPr>
            <p:ph type="body" sz="quarter" idx="31"/>
          </p:nvPr>
        </p:nvSpPr>
        <p:spPr>
          <a:xfrm>
            <a:off x="3362606" y="2805742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3" name="Szöveg helye 2"/>
          <p:cNvSpPr>
            <a:spLocks noGrp="1"/>
          </p:cNvSpPr>
          <p:nvPr>
            <p:ph type="body" sz="quarter" idx="32"/>
          </p:nvPr>
        </p:nvSpPr>
        <p:spPr>
          <a:xfrm>
            <a:off x="3362606" y="3208692"/>
            <a:ext cx="1408876" cy="649690"/>
          </a:xfrm>
          <a:prstGeom prst="rect">
            <a:avLst/>
          </a:prstGeom>
        </p:spPr>
        <p:txBody>
          <a:bodyPr/>
          <a:lstStyle>
            <a:lvl1pPr marL="0" marR="0" indent="0" algn="l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7" name="Szöveg helye 2"/>
          <p:cNvSpPr>
            <a:spLocks noGrp="1"/>
          </p:cNvSpPr>
          <p:nvPr>
            <p:ph type="body" sz="quarter" idx="33"/>
          </p:nvPr>
        </p:nvSpPr>
        <p:spPr>
          <a:xfrm>
            <a:off x="3362606" y="4389188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8" name="Szöveg helye 2"/>
          <p:cNvSpPr>
            <a:spLocks noGrp="1"/>
          </p:cNvSpPr>
          <p:nvPr>
            <p:ph type="body" sz="quarter" idx="34"/>
          </p:nvPr>
        </p:nvSpPr>
        <p:spPr>
          <a:xfrm>
            <a:off x="3362605" y="4777961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9" name="Szöveg helye 2"/>
          <p:cNvSpPr>
            <a:spLocks noGrp="1"/>
          </p:cNvSpPr>
          <p:nvPr>
            <p:ph type="body" sz="quarter" idx="35"/>
          </p:nvPr>
        </p:nvSpPr>
        <p:spPr>
          <a:xfrm>
            <a:off x="3362606" y="5180911"/>
            <a:ext cx="1408876" cy="649690"/>
          </a:xfrm>
          <a:prstGeom prst="rect">
            <a:avLst/>
          </a:prstGeom>
        </p:spPr>
        <p:txBody>
          <a:bodyPr/>
          <a:lstStyle>
            <a:lvl1pPr marL="0" marR="0" indent="0" algn="l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0" name="Szöveg helye 2"/>
          <p:cNvSpPr>
            <a:spLocks noGrp="1"/>
          </p:cNvSpPr>
          <p:nvPr>
            <p:ph type="body" sz="quarter" idx="36"/>
          </p:nvPr>
        </p:nvSpPr>
        <p:spPr>
          <a:xfrm>
            <a:off x="6849664" y="2416969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1" name="Szöveg helye 2"/>
          <p:cNvSpPr>
            <a:spLocks noGrp="1"/>
          </p:cNvSpPr>
          <p:nvPr>
            <p:ph type="body" sz="quarter" idx="37"/>
          </p:nvPr>
        </p:nvSpPr>
        <p:spPr>
          <a:xfrm>
            <a:off x="6849663" y="2805742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2" name="Szöveg helye 2"/>
          <p:cNvSpPr>
            <a:spLocks noGrp="1"/>
          </p:cNvSpPr>
          <p:nvPr>
            <p:ph type="body" sz="quarter" idx="38"/>
          </p:nvPr>
        </p:nvSpPr>
        <p:spPr>
          <a:xfrm>
            <a:off x="6849664" y="3208692"/>
            <a:ext cx="1408876" cy="649690"/>
          </a:xfrm>
          <a:prstGeom prst="rect">
            <a:avLst/>
          </a:prstGeom>
        </p:spPr>
        <p:txBody>
          <a:bodyPr/>
          <a:lstStyle>
            <a:lvl1pPr marL="0" marR="0" indent="0" algn="l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3" name="Szöveg helye 2"/>
          <p:cNvSpPr>
            <a:spLocks noGrp="1"/>
          </p:cNvSpPr>
          <p:nvPr>
            <p:ph type="body" sz="quarter" idx="39"/>
          </p:nvPr>
        </p:nvSpPr>
        <p:spPr>
          <a:xfrm>
            <a:off x="6849663" y="4392076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4" name="Szöveg helye 2"/>
          <p:cNvSpPr>
            <a:spLocks noGrp="1"/>
          </p:cNvSpPr>
          <p:nvPr>
            <p:ph type="body" sz="quarter" idx="40"/>
          </p:nvPr>
        </p:nvSpPr>
        <p:spPr>
          <a:xfrm>
            <a:off x="6849663" y="4780849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5" name="Szöveg helye 2"/>
          <p:cNvSpPr>
            <a:spLocks noGrp="1"/>
          </p:cNvSpPr>
          <p:nvPr>
            <p:ph type="body" sz="quarter" idx="41"/>
          </p:nvPr>
        </p:nvSpPr>
        <p:spPr>
          <a:xfrm>
            <a:off x="6849663" y="5183799"/>
            <a:ext cx="1408876" cy="649690"/>
          </a:xfrm>
          <a:prstGeom prst="rect">
            <a:avLst/>
          </a:prstGeom>
        </p:spPr>
        <p:txBody>
          <a:bodyPr/>
          <a:lstStyle>
            <a:lvl1pPr marL="0" marR="0" indent="0" algn="l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06CE4CD-1D2B-AF49-B6F0-16ACE329D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35EA114-0A1B-E246-86AC-DDD6712C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B8394C-E4E1-AB4C-A0AB-E1CB97EA9CFC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6C3312BA-2DDE-5145-8FEE-140B6888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426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182805" y="816420"/>
            <a:ext cx="3922390" cy="522516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21" hasCustomPrompt="1"/>
          </p:nvPr>
        </p:nvSpPr>
        <p:spPr>
          <a:xfrm>
            <a:off x="715432" y="3526276"/>
            <a:ext cx="5793899" cy="121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2286000"/>
            <a:ext cx="5793899" cy="1045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701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C903C-F463-0746-A856-5777342A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762F615-64ED-994E-A1AA-DF4F332C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6F5E22-B9A4-7C46-BBD8-E7FA19DD11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7A8709-1860-9D4F-9F1C-5E5E84F56DF0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785570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zöveg helye 2"/>
          <p:cNvSpPr>
            <a:spLocks noGrp="1"/>
          </p:cNvSpPr>
          <p:nvPr>
            <p:ph type="body" sz="quarter" idx="33"/>
          </p:nvPr>
        </p:nvSpPr>
        <p:spPr>
          <a:xfrm>
            <a:off x="5788472" y="5821608"/>
            <a:ext cx="1408876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1" name="Szöveg helye 2"/>
          <p:cNvSpPr>
            <a:spLocks noGrp="1"/>
          </p:cNvSpPr>
          <p:nvPr>
            <p:ph type="body" sz="quarter" idx="34"/>
          </p:nvPr>
        </p:nvSpPr>
        <p:spPr>
          <a:xfrm>
            <a:off x="2412468" y="5821608"/>
            <a:ext cx="1408876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3" name="Szöveg helye 2"/>
          <p:cNvSpPr>
            <a:spLocks noGrp="1"/>
          </p:cNvSpPr>
          <p:nvPr>
            <p:ph type="body" sz="quarter" idx="36"/>
          </p:nvPr>
        </p:nvSpPr>
        <p:spPr>
          <a:xfrm>
            <a:off x="5459913" y="5176619"/>
            <a:ext cx="2065992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26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5" name="Szöveg helye 2"/>
          <p:cNvSpPr>
            <a:spLocks noGrp="1"/>
          </p:cNvSpPr>
          <p:nvPr>
            <p:ph type="body" sz="quarter" idx="37"/>
          </p:nvPr>
        </p:nvSpPr>
        <p:spPr>
          <a:xfrm>
            <a:off x="2140842" y="5144360"/>
            <a:ext cx="2065992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26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384A9-ED5B-5C4B-98CA-49C31109C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5713AE-55C5-9148-9DC2-BECA37E6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22833-D44C-B149-A601-3B69FAAF8B1B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B6F0098-74D5-BE4F-A590-DC6F0B47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1686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4"/>
          <p:cNvSpPr>
            <a:spLocks noGrp="1"/>
          </p:cNvSpPr>
          <p:nvPr>
            <p:ph type="body" sz="quarter" idx="23"/>
          </p:nvPr>
        </p:nvSpPr>
        <p:spPr>
          <a:xfrm>
            <a:off x="1668501" y="1066264"/>
            <a:ext cx="5793899" cy="997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101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sz="quarter" idx="39"/>
          </p:nvPr>
        </p:nvSpPr>
        <p:spPr>
          <a:xfrm>
            <a:off x="1681600" y="2545384"/>
            <a:ext cx="5780373" cy="2035883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altLang="hu-HU" dirty="0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517E1D-AC6C-144B-9504-F5A5758FC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F29787-F6A4-E347-A2DD-E3C3504B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F5A15-F927-6A49-9E48-38DD2DE60DA1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6E6D4C8-6768-B941-A987-41C88484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AF316336-3DEA-E944-90B7-D306326AE799}"/>
              </a:ext>
            </a:extLst>
          </p:cNvPr>
          <p:cNvCxnSpPr/>
          <p:nvPr userDrawn="1"/>
        </p:nvCxnSpPr>
        <p:spPr>
          <a:xfrm flipV="1">
            <a:off x="4432959" y="2275497"/>
            <a:ext cx="278083" cy="1588"/>
          </a:xfrm>
          <a:prstGeom prst="line">
            <a:avLst/>
          </a:prstGeom>
          <a:ln w="76200">
            <a:solidFill>
              <a:srgbClr val="6CC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3367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of 3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2778686" y="816420"/>
            <a:ext cx="3922390" cy="5225160"/>
          </a:xfrm>
          <a:prstGeom prst="ellipse">
            <a:avLst/>
          </a:prstGeom>
          <a:solidFill>
            <a:srgbClr val="60BEB5"/>
          </a:solid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5A5E8-8517-7B4F-87AB-EE2C234ED9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58C364-CD5E-0A46-92B7-CD94EC7F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D20695-EFF5-7740-A0A4-E09A6DB2DD91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724"/>
      </p:ext>
    </p:extLst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5">
            <a:extLst>
              <a:ext uri="{FF2B5EF4-FFF2-40B4-BE49-F238E27FC236}">
                <a16:creationId xmlns:a16="http://schemas.microsoft.com/office/drawing/2014/main" id="{B7BE08A2-C79F-1045-A109-43526F1D5896}"/>
              </a:ext>
            </a:extLst>
          </p:cNvPr>
          <p:cNvSpPr/>
          <p:nvPr userDrawn="1"/>
        </p:nvSpPr>
        <p:spPr>
          <a:xfrm>
            <a:off x="2776975" y="814388"/>
            <a:ext cx="3922345" cy="5229225"/>
          </a:xfrm>
          <a:prstGeom prst="ellipse">
            <a:avLst/>
          </a:prstGeom>
          <a:solidFill>
            <a:srgbClr val="60B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srgbClr val="245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A10AA-CFFA-254B-999F-5B029C348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7" cy="65874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4F3B51C-22C8-094F-97CF-76F2D1F2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1B6C5A-B341-9049-8B82-B55BB48E5BAE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</p:spTree>
    <p:extLst>
      <p:ext uri="{BB962C8B-B14F-4D97-AF65-F5344CB8AC3E}">
        <p14:creationId xmlns:p14="http://schemas.microsoft.com/office/powerpoint/2010/main" val="3582165943"/>
      </p:ext>
    </p:extLst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F315A6A8-F451-B04E-B39A-0C217D091771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779252" y="816420"/>
            <a:ext cx="3922390" cy="5225160"/>
          </a:xfrm>
          <a:prstGeom prst="ellipse">
            <a:avLst/>
          </a:prstGeom>
          <a:solidFill>
            <a:srgbClr val="153445"/>
          </a:solid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BC5B5-2538-3D4A-971D-5F78651E5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4D7694-8AA2-A04C-BF73-20A3B9A1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83F48-26EA-C644-817D-C9235F11CEB9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</p:spTree>
    <p:extLst>
      <p:ext uri="{BB962C8B-B14F-4D97-AF65-F5344CB8AC3E}">
        <p14:creationId xmlns:p14="http://schemas.microsoft.com/office/powerpoint/2010/main" val="31412454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-Picture-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064294FD-5E50-D145-9B45-87FC7717E49D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779252" y="816420"/>
            <a:ext cx="3922390" cy="5225160"/>
          </a:xfrm>
          <a:prstGeom prst="ellipse">
            <a:avLst/>
          </a:prstGeom>
          <a:solidFill>
            <a:srgbClr val="60BEB5"/>
          </a:solid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25EA7-FDEC-9747-AAD3-BDCFE92A5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E67BC3-DFCB-FB4B-97B7-A6EFBE73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4833F-B82C-0049-B115-49F09FB56315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774113"/>
      </p:ext>
    </p:extLst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-Picture-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2779252" y="816420"/>
            <a:ext cx="3922390" cy="522516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8524D-2AB9-FC47-902F-A7B43282D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7" cy="65874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2AD43E-DCC5-EC40-BD12-4557DD94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18E10-2778-CC4F-82F7-88C2CA22C2F9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</p:spTree>
    <p:extLst>
      <p:ext uri="{BB962C8B-B14F-4D97-AF65-F5344CB8AC3E}">
        <p14:creationId xmlns:p14="http://schemas.microsoft.com/office/powerpoint/2010/main" val="2326273423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182805" y="816420"/>
            <a:ext cx="3922390" cy="522516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Szöveg helye 4">
            <a:extLst>
              <a:ext uri="{FF2B5EF4-FFF2-40B4-BE49-F238E27FC236}">
                <a16:creationId xmlns:a16="http://schemas.microsoft.com/office/drawing/2014/main" id="{C9148A7F-4006-354F-BC5E-DD98E18C6B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5432" y="3526276"/>
            <a:ext cx="5793899" cy="121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</a:t>
            </a:r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8DE3F9B6-A789-E34D-8EA5-189BDFC337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2286000"/>
            <a:ext cx="5793899" cy="1045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701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1C12F6-1BB7-CA40-A97B-138FC2E18E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CD6452E-BE75-A040-ABBB-A35EF222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AC8DA4-10CF-504D-B8C7-C01D41D2955A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3E0C7420-D5C0-CA40-BDF7-AB2345E3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chemeClr val="bg2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Lechner Nonprofit Kft. Prezentáció címe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53393"/>
      </p:ext>
    </p:extLst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182805" y="816420"/>
            <a:ext cx="3922390" cy="522516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21" hasCustomPrompt="1"/>
          </p:nvPr>
        </p:nvSpPr>
        <p:spPr>
          <a:xfrm>
            <a:off x="715432" y="3526276"/>
            <a:ext cx="5793899" cy="121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2286000"/>
            <a:ext cx="5793899" cy="1045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701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C903C-F463-0746-A856-5777342A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762F615-64ED-994E-A1AA-DF4F332C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6F5E22-B9A4-7C46-BBD8-E7FA19DD11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7A8709-1860-9D4F-9F1C-5E5E84F56DF0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59460"/>
      </p:ext>
    </p:extLst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182805" y="816420"/>
            <a:ext cx="3922390" cy="522516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Szöveg helye 4">
            <a:extLst>
              <a:ext uri="{FF2B5EF4-FFF2-40B4-BE49-F238E27FC236}">
                <a16:creationId xmlns:a16="http://schemas.microsoft.com/office/drawing/2014/main" id="{C9148A7F-4006-354F-BC5E-DD98E18C6B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5432" y="3526276"/>
            <a:ext cx="5793899" cy="121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</a:t>
            </a:r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8DE3F9B6-A789-E34D-8EA5-189BDFC337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2286000"/>
            <a:ext cx="5793899" cy="1045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701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1C12F6-1BB7-CA40-A97B-138FC2E18E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CD6452E-BE75-A040-ABBB-A35EF222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AC8DA4-10CF-504D-B8C7-C01D41D2955A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3E0C7420-D5C0-CA40-BDF7-AB2345E3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chemeClr val="bg2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Lechner Nonprofit Kft. Prezentáció címe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04853"/>
      </p:ext>
    </p:extLst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4026488" y="2442159"/>
            <a:ext cx="1414959" cy="1884919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23" hasCustomPrompt="1"/>
          </p:nvPr>
        </p:nvSpPr>
        <p:spPr>
          <a:xfrm>
            <a:off x="1838706" y="4602593"/>
            <a:ext cx="5793899" cy="12964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FC4AD5-6754-844E-B45B-A7B8F85F3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EC311D1-1490-9E4D-8AFB-FD681244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BF7A25-FD0E-6F49-A0D8-03C202B3251C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DFCA954-B1DF-A441-B4A9-25282AD7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0739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81602A-D7A8-944C-93ED-9A815F3C7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59F499-A214-9346-9952-B2283143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534DB0-CF0B-2144-8A8B-F833D78382AC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62997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22ACA8D2-1290-CB42-BFBF-2DE3992F36D9}"/>
              </a:ext>
            </a:extLst>
          </p:cNvPr>
          <p:cNvSpPr/>
          <p:nvPr userDrawn="1"/>
        </p:nvSpPr>
        <p:spPr>
          <a:xfrm>
            <a:off x="0" y="0"/>
            <a:ext cx="705629" cy="68580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srgbClr val="245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D6DA2467-9865-2E4C-9586-B7A27AF34152}"/>
              </a:ext>
            </a:extLst>
          </p:cNvPr>
          <p:cNvSpPr/>
          <p:nvPr userDrawn="1"/>
        </p:nvSpPr>
        <p:spPr>
          <a:xfrm>
            <a:off x="0" y="0"/>
            <a:ext cx="7056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srgbClr val="245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A5A9454-256F-7043-A966-E28F9DEE40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477044"/>
            <a:ext cx="8070096" cy="46751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251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cxnSp>
        <p:nvCxnSpPr>
          <p:cNvPr id="8" name="Straight Connector 37">
            <a:extLst>
              <a:ext uri="{FF2B5EF4-FFF2-40B4-BE49-F238E27FC236}">
                <a16:creationId xmlns:a16="http://schemas.microsoft.com/office/drawing/2014/main" id="{0F738ED8-234B-1145-BBA9-DE17C230247F}"/>
              </a:ext>
            </a:extLst>
          </p:cNvPr>
          <p:cNvCxnSpPr/>
          <p:nvPr userDrawn="1"/>
        </p:nvCxnSpPr>
        <p:spPr>
          <a:xfrm flipV="1">
            <a:off x="717411" y="998158"/>
            <a:ext cx="278012" cy="2381"/>
          </a:xfrm>
          <a:prstGeom prst="line">
            <a:avLst/>
          </a:prstGeom>
          <a:ln w="76200">
            <a:solidFill>
              <a:srgbClr val="6DC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C570B74-D986-104A-B20B-B97E9F61D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50D9EB-B17C-144E-8AF9-19648544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16A991-37EE-9248-9F96-D17C8A8990B9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9A09F11-1FAD-C844-9DCF-42BB5A06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Üzleti Terv és Szervezeti Korrekció Áttekintés 2020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63899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4">
            <a:extLst>
              <a:ext uri="{FF2B5EF4-FFF2-40B4-BE49-F238E27FC236}">
                <a16:creationId xmlns:a16="http://schemas.microsoft.com/office/drawing/2014/main" id="{2DFBA1D4-9E32-174C-9DDB-E80966278A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532799"/>
            <a:ext cx="8070096" cy="41176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251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D0A3FC3-F30E-FA44-94C4-F4959083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25170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AB0BE-B86B-AA49-8B8D-248F93E32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3" name="Szöveg helye 4">
            <a:extLst>
              <a:ext uri="{FF2B5EF4-FFF2-40B4-BE49-F238E27FC236}">
                <a16:creationId xmlns:a16="http://schemas.microsoft.com/office/drawing/2014/main" id="{E1EEAF58-476C-6D4F-B82F-3E8F53F3FA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532799"/>
            <a:ext cx="8070096" cy="41176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251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cxnSp>
        <p:nvCxnSpPr>
          <p:cNvPr id="6" name="Straight Connector 37">
            <a:extLst>
              <a:ext uri="{FF2B5EF4-FFF2-40B4-BE49-F238E27FC236}">
                <a16:creationId xmlns:a16="http://schemas.microsoft.com/office/drawing/2014/main" id="{8B49FA70-E877-154C-BDE4-A7DDBEEB1BF7}"/>
              </a:ext>
            </a:extLst>
          </p:cNvPr>
          <p:cNvCxnSpPr/>
          <p:nvPr userDrawn="1"/>
        </p:nvCxnSpPr>
        <p:spPr>
          <a:xfrm flipV="1">
            <a:off x="717411" y="998158"/>
            <a:ext cx="278012" cy="2381"/>
          </a:xfrm>
          <a:prstGeom prst="line">
            <a:avLst/>
          </a:prstGeom>
          <a:ln w="76200">
            <a:solidFill>
              <a:srgbClr val="6DC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324B36-4165-0845-AC30-FCC6B7AF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3932EE-6F36-B448-8324-F7C1A748EA26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340FCEF-C7D8-F44D-BF8D-382CC85B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chemeClr val="bg2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Lechner Nonprofit Kft. Prezentáció címe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2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hu-HU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B218E6-564D-9940-85B0-5A1CBBB6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D7D295-45BB-1A47-BFEC-13A81492FC1B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1B9C225-FD3C-914E-898A-E7E10504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chemeClr val="bg2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Lechner Nonprofit Kft. Prezentáció címe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569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4"/>
          <p:cNvSpPr>
            <a:spLocks noGrp="1"/>
          </p:cNvSpPr>
          <p:nvPr>
            <p:ph type="body" sz="quarter" idx="23"/>
          </p:nvPr>
        </p:nvSpPr>
        <p:spPr>
          <a:xfrm>
            <a:off x="6066077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3" name="Szöveg helye 4"/>
          <p:cNvSpPr>
            <a:spLocks noGrp="1"/>
          </p:cNvSpPr>
          <p:nvPr>
            <p:ph type="body" sz="quarter" idx="29"/>
          </p:nvPr>
        </p:nvSpPr>
        <p:spPr>
          <a:xfrm>
            <a:off x="1936266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4" name="Szöveg helye 4"/>
          <p:cNvSpPr>
            <a:spLocks noGrp="1"/>
          </p:cNvSpPr>
          <p:nvPr>
            <p:ph type="body" sz="quarter" idx="30"/>
          </p:nvPr>
        </p:nvSpPr>
        <p:spPr>
          <a:xfrm>
            <a:off x="4001172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3" name="Szöveg helye 2"/>
          <p:cNvSpPr>
            <a:spLocks noGrp="1"/>
          </p:cNvSpPr>
          <p:nvPr>
            <p:ph type="body" sz="quarter" idx="35"/>
          </p:nvPr>
        </p:nvSpPr>
        <p:spPr>
          <a:xfrm>
            <a:off x="1936266" y="5469518"/>
            <a:ext cx="1664087" cy="649690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4" name="Szöveg helye 2"/>
          <p:cNvSpPr>
            <a:spLocks noGrp="1"/>
          </p:cNvSpPr>
          <p:nvPr>
            <p:ph type="body" sz="quarter" idx="36"/>
          </p:nvPr>
        </p:nvSpPr>
        <p:spPr>
          <a:xfrm>
            <a:off x="4001172" y="5469517"/>
            <a:ext cx="1664087" cy="649690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5" name="Szöveg helye 2"/>
          <p:cNvSpPr>
            <a:spLocks noGrp="1"/>
          </p:cNvSpPr>
          <p:nvPr>
            <p:ph type="body" sz="quarter" idx="37"/>
          </p:nvPr>
        </p:nvSpPr>
        <p:spPr>
          <a:xfrm>
            <a:off x="6066077" y="5466707"/>
            <a:ext cx="1664087" cy="649690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43F9CD-15C0-0B4A-A0F7-0A3F4F922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DE4D0E-C8DE-044A-B321-0873032D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527B3-B174-AA49-AF18-4794FB6D893A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DCACF1A-00E6-6D40-96F6-C6C53867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0460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zöveg helye 2"/>
          <p:cNvSpPr>
            <a:spLocks noGrp="1"/>
          </p:cNvSpPr>
          <p:nvPr>
            <p:ph type="body" sz="quarter" idx="38"/>
          </p:nvPr>
        </p:nvSpPr>
        <p:spPr>
          <a:xfrm>
            <a:off x="6805734" y="5318059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rgbClr val="008FB5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74" name="Szöveg helye 2"/>
          <p:cNvSpPr>
            <a:spLocks noGrp="1"/>
          </p:cNvSpPr>
          <p:nvPr>
            <p:ph type="body" sz="quarter" idx="36"/>
          </p:nvPr>
        </p:nvSpPr>
        <p:spPr>
          <a:xfrm>
            <a:off x="4170683" y="5318059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68" name="Szöveg helye 2"/>
          <p:cNvSpPr>
            <a:spLocks noGrp="1"/>
          </p:cNvSpPr>
          <p:nvPr>
            <p:ph type="body" sz="quarter" idx="34"/>
          </p:nvPr>
        </p:nvSpPr>
        <p:spPr>
          <a:xfrm>
            <a:off x="1464472" y="5318059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86" name="Szöveg helye 2"/>
          <p:cNvSpPr>
            <a:spLocks noGrp="1"/>
          </p:cNvSpPr>
          <p:nvPr>
            <p:ph type="body" sz="quarter" idx="44"/>
          </p:nvPr>
        </p:nvSpPr>
        <p:spPr>
          <a:xfrm>
            <a:off x="6805734" y="3139912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83" name="Szöveg helye 2"/>
          <p:cNvSpPr>
            <a:spLocks noGrp="1"/>
          </p:cNvSpPr>
          <p:nvPr>
            <p:ph type="body" sz="quarter" idx="42"/>
          </p:nvPr>
        </p:nvSpPr>
        <p:spPr>
          <a:xfrm>
            <a:off x="4170683" y="3139912"/>
            <a:ext cx="1408876" cy="260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rgbClr val="008FB5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80" name="Szöveg helye 2"/>
          <p:cNvSpPr>
            <a:spLocks noGrp="1"/>
          </p:cNvSpPr>
          <p:nvPr>
            <p:ph type="body" sz="quarter" idx="40"/>
          </p:nvPr>
        </p:nvSpPr>
        <p:spPr>
          <a:xfrm>
            <a:off x="1464472" y="3016143"/>
            <a:ext cx="1408876" cy="5084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1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67" name="Szöveg helye 2"/>
          <p:cNvSpPr>
            <a:spLocks noGrp="1"/>
          </p:cNvSpPr>
          <p:nvPr>
            <p:ph type="body" sz="quarter" idx="33"/>
          </p:nvPr>
        </p:nvSpPr>
        <p:spPr>
          <a:xfrm>
            <a:off x="1464472" y="5850733"/>
            <a:ext cx="1408876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73" name="Szöveg helye 2"/>
          <p:cNvSpPr>
            <a:spLocks noGrp="1"/>
          </p:cNvSpPr>
          <p:nvPr>
            <p:ph type="body" sz="quarter" idx="35"/>
          </p:nvPr>
        </p:nvSpPr>
        <p:spPr>
          <a:xfrm>
            <a:off x="4170683" y="5850733"/>
            <a:ext cx="1408876" cy="511158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76" name="Szöveg helye 2"/>
          <p:cNvSpPr>
            <a:spLocks noGrp="1"/>
          </p:cNvSpPr>
          <p:nvPr>
            <p:ph type="body" sz="quarter" idx="37"/>
          </p:nvPr>
        </p:nvSpPr>
        <p:spPr>
          <a:xfrm>
            <a:off x="6805734" y="5850733"/>
            <a:ext cx="1408876" cy="511158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79" name="Szöveg helye 2"/>
          <p:cNvSpPr>
            <a:spLocks noGrp="1"/>
          </p:cNvSpPr>
          <p:nvPr>
            <p:ph type="body" sz="quarter" idx="39"/>
          </p:nvPr>
        </p:nvSpPr>
        <p:spPr>
          <a:xfrm>
            <a:off x="1464472" y="3672586"/>
            <a:ext cx="1408876" cy="510308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82" name="Szöveg helye 2"/>
          <p:cNvSpPr>
            <a:spLocks noGrp="1"/>
          </p:cNvSpPr>
          <p:nvPr>
            <p:ph type="body" sz="quarter" idx="41"/>
          </p:nvPr>
        </p:nvSpPr>
        <p:spPr>
          <a:xfrm>
            <a:off x="4170683" y="3672586"/>
            <a:ext cx="1408876" cy="510309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85" name="Szöveg helye 2"/>
          <p:cNvSpPr>
            <a:spLocks noGrp="1"/>
          </p:cNvSpPr>
          <p:nvPr>
            <p:ph type="body" sz="quarter" idx="43"/>
          </p:nvPr>
        </p:nvSpPr>
        <p:spPr>
          <a:xfrm>
            <a:off x="6805734" y="3672586"/>
            <a:ext cx="1408876" cy="510309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rgbClr val="008FB5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389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4026488" y="2442159"/>
            <a:ext cx="1414959" cy="1884919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23" hasCustomPrompt="1"/>
          </p:nvPr>
        </p:nvSpPr>
        <p:spPr>
          <a:xfrm>
            <a:off x="1838706" y="4602593"/>
            <a:ext cx="5793899" cy="12964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FC4AD5-6754-844E-B45B-A7B8F85F3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EC311D1-1490-9E4D-8AFB-FD681244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BF7A25-FD0E-6F49-A0D8-03C202B3251C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DFCA954-B1DF-A441-B4A9-25282AD7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64807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ram helye 8"/>
          <p:cNvSpPr>
            <a:spLocks noGrp="1"/>
          </p:cNvSpPr>
          <p:nvPr>
            <p:ph type="chart" sz="quarter" idx="23"/>
          </p:nvPr>
        </p:nvSpPr>
        <p:spPr>
          <a:xfrm>
            <a:off x="1936461" y="2181497"/>
            <a:ext cx="5793899" cy="39414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5A7A"/>
                </a:solidFill>
              </a:defRPr>
            </a:lvl1pPr>
          </a:lstStyle>
          <a:p>
            <a:pPr lvl="0"/>
            <a:r>
              <a:rPr lang="hu-HU" noProof="0" dirty="0"/>
              <a:t>Diagram beszúrásához kattintson az ikonra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23F01-D622-7E49-BF28-1A614D022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DDD46-FF45-9F4C-95D3-9223E34B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5591A-C8D5-CD4D-A0D4-EA79B03B8209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EBA45A6-E8A4-A447-8061-75B0A7AAB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6299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ig-Picture-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2">
            <a:extLst>
              <a:ext uri="{FF2B5EF4-FFF2-40B4-BE49-F238E27FC236}">
                <a16:creationId xmlns:a16="http://schemas.microsoft.com/office/drawing/2014/main" id="{F12C30C9-11ED-614F-B5F4-01522FE0E743}"/>
              </a:ext>
            </a:extLst>
          </p:cNvPr>
          <p:cNvSpPr/>
          <p:nvPr userDrawn="1"/>
        </p:nvSpPr>
        <p:spPr>
          <a:xfrm>
            <a:off x="2735578" y="814388"/>
            <a:ext cx="3922345" cy="5229225"/>
          </a:xfrm>
          <a:prstGeom prst="ellipse">
            <a:avLst/>
          </a:prstGeom>
          <a:solidFill>
            <a:srgbClr val="6CC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srgbClr val="245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4AA6D-EC88-9648-AE5D-6F56F0EE39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C94C01-EFAB-FD4B-B608-C1936BF52395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019348"/>
      </p:ext>
    </p:extLst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3827878" y="2442159"/>
            <a:ext cx="1414959" cy="1884919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23"/>
          </p:nvPr>
        </p:nvSpPr>
        <p:spPr>
          <a:xfrm>
            <a:off x="1621201" y="4781011"/>
            <a:ext cx="5793899" cy="346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8" name="Szöveg helye 4"/>
          <p:cNvSpPr>
            <a:spLocks noGrp="1"/>
          </p:cNvSpPr>
          <p:nvPr>
            <p:ph type="body" sz="quarter" idx="24"/>
          </p:nvPr>
        </p:nvSpPr>
        <p:spPr>
          <a:xfrm>
            <a:off x="1621201" y="5134797"/>
            <a:ext cx="5793899" cy="346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38" b="0" baseline="0">
                <a:solidFill>
                  <a:srgbClr val="42FFBD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3C1C0-2B49-354D-94A9-AC655A01B5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9408E4-C0E7-764B-9757-E1D7FCD50BE0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7134C1D-3F17-EF41-AB3D-2FCE6877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21067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>
            <a:extLst>
              <a:ext uri="{FF2B5EF4-FFF2-40B4-BE49-F238E27FC236}">
                <a16:creationId xmlns:a16="http://schemas.microsoft.com/office/drawing/2014/main" id="{F3BAD4F3-B032-1045-8A87-4DA6C2DB7C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3" y="6122988"/>
            <a:ext cx="27034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DB31B956-70E1-644D-B77D-DEC94935F99A}"/>
              </a:ext>
            </a:extLst>
          </p:cNvPr>
          <p:cNvCxnSpPr/>
          <p:nvPr userDrawn="1"/>
        </p:nvCxnSpPr>
        <p:spPr>
          <a:xfrm flipV="1">
            <a:off x="1638132" y="4310063"/>
            <a:ext cx="278083" cy="1588"/>
          </a:xfrm>
          <a:prstGeom prst="line">
            <a:avLst/>
          </a:prstGeom>
          <a:ln w="76200">
            <a:solidFill>
              <a:srgbClr val="6CC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 helye 4"/>
          <p:cNvSpPr>
            <a:spLocks noGrp="1"/>
          </p:cNvSpPr>
          <p:nvPr>
            <p:ph type="body" sz="quarter" idx="22"/>
          </p:nvPr>
        </p:nvSpPr>
        <p:spPr>
          <a:xfrm>
            <a:off x="1638408" y="2900057"/>
            <a:ext cx="5793899" cy="10463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1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23"/>
          </p:nvPr>
        </p:nvSpPr>
        <p:spPr>
          <a:xfrm>
            <a:off x="1638408" y="4710796"/>
            <a:ext cx="5793899" cy="4451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766BE-91FB-0949-96AF-CC7CA7554D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529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 noTextEdit="1"/>
          </p:cNvSpPr>
          <p:nvPr>
            <p:ph type="pic" sz="quarter" idx="26"/>
          </p:nvPr>
        </p:nvSpPr>
        <p:spPr>
          <a:xfrm>
            <a:off x="1936266" y="2424680"/>
            <a:ext cx="1664087" cy="2256761"/>
          </a:xfrm>
          <a:prstGeom prst="rect">
            <a:avLst/>
          </a:prstGeom>
        </p:spPr>
        <p:txBody>
          <a:bodyPr/>
          <a:lstStyle/>
          <a:p>
            <a:pPr lvl="0"/>
            <a:endParaRPr lang="hu-HU" noProof="0" dirty="0"/>
          </a:p>
        </p:txBody>
      </p:sp>
      <p:sp>
        <p:nvSpPr>
          <p:cNvPr id="10" name="Picture Placeholder 1"/>
          <p:cNvSpPr>
            <a:spLocks noGrp="1" noTextEdit="1"/>
          </p:cNvSpPr>
          <p:nvPr>
            <p:ph type="pic" sz="quarter" idx="27"/>
          </p:nvPr>
        </p:nvSpPr>
        <p:spPr>
          <a:xfrm>
            <a:off x="4001172" y="2424680"/>
            <a:ext cx="1664087" cy="2256761"/>
          </a:xfrm>
          <a:prstGeom prst="rect">
            <a:avLst/>
          </a:prstGeom>
        </p:spPr>
      </p:sp>
      <p:sp>
        <p:nvSpPr>
          <p:cNvPr id="11" name="Picture Placeholder 1"/>
          <p:cNvSpPr>
            <a:spLocks noGrp="1" noTextEdit="1"/>
          </p:cNvSpPr>
          <p:nvPr>
            <p:ph type="pic" sz="quarter" idx="28"/>
          </p:nvPr>
        </p:nvSpPr>
        <p:spPr>
          <a:xfrm>
            <a:off x="6066077" y="2392330"/>
            <a:ext cx="1664087" cy="2256761"/>
          </a:xfrm>
          <a:prstGeom prst="rect">
            <a:avLst/>
          </a:prstGeom>
        </p:spPr>
      </p:sp>
      <p:sp>
        <p:nvSpPr>
          <p:cNvPr id="12" name="Szöveg helye 4"/>
          <p:cNvSpPr>
            <a:spLocks noGrp="1"/>
          </p:cNvSpPr>
          <p:nvPr>
            <p:ph type="body" sz="quarter" idx="23"/>
          </p:nvPr>
        </p:nvSpPr>
        <p:spPr>
          <a:xfrm>
            <a:off x="6066077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3" name="Szöveg helye 4"/>
          <p:cNvSpPr>
            <a:spLocks noGrp="1"/>
          </p:cNvSpPr>
          <p:nvPr>
            <p:ph type="body" sz="quarter" idx="29"/>
          </p:nvPr>
        </p:nvSpPr>
        <p:spPr>
          <a:xfrm>
            <a:off x="1936266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4" name="Szöveg helye 4"/>
          <p:cNvSpPr>
            <a:spLocks noGrp="1"/>
          </p:cNvSpPr>
          <p:nvPr>
            <p:ph type="body" sz="quarter" idx="30"/>
          </p:nvPr>
        </p:nvSpPr>
        <p:spPr>
          <a:xfrm>
            <a:off x="4001172" y="4875228"/>
            <a:ext cx="1664087" cy="35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D00B405-454D-7C40-AD61-7B6C336CC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F146E2C-667A-7F4F-A348-6658223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9C5BD6-6777-DB45-B7BB-3DC97D686497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5156B67E-DFEA-8C4D-BE29-69731AD1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68721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 noTextEdit="1"/>
          </p:cNvSpPr>
          <p:nvPr>
            <p:ph type="pic" sz="quarter" idx="26"/>
          </p:nvPr>
        </p:nvSpPr>
        <p:spPr>
          <a:xfrm>
            <a:off x="1936266" y="2268271"/>
            <a:ext cx="1267976" cy="1719574"/>
          </a:xfrm>
          <a:prstGeom prst="rect">
            <a:avLst/>
          </a:prstGeom>
        </p:spPr>
      </p:sp>
      <p:sp>
        <p:nvSpPr>
          <p:cNvPr id="19" name="Picture Placeholder 1"/>
          <p:cNvSpPr>
            <a:spLocks noGrp="1" noTextEdit="1"/>
          </p:cNvSpPr>
          <p:nvPr>
            <p:ph type="pic" sz="quarter" idx="27"/>
          </p:nvPr>
        </p:nvSpPr>
        <p:spPr>
          <a:xfrm>
            <a:off x="1936266" y="4247155"/>
            <a:ext cx="1267976" cy="1719574"/>
          </a:xfrm>
          <a:prstGeom prst="rect">
            <a:avLst/>
          </a:prstGeom>
        </p:spPr>
      </p:sp>
      <p:sp>
        <p:nvSpPr>
          <p:cNvPr id="20" name="Picture Placeholder 1"/>
          <p:cNvSpPr>
            <a:spLocks noGrp="1" noTextEdit="1"/>
          </p:cNvSpPr>
          <p:nvPr>
            <p:ph type="pic" sz="quarter" idx="28"/>
          </p:nvPr>
        </p:nvSpPr>
        <p:spPr>
          <a:xfrm>
            <a:off x="5423324" y="2268271"/>
            <a:ext cx="1267976" cy="1719574"/>
          </a:xfrm>
          <a:prstGeom prst="rect">
            <a:avLst/>
          </a:prstGeom>
        </p:spPr>
      </p:sp>
      <p:sp>
        <p:nvSpPr>
          <p:cNvPr id="21" name="Picture Placeholder 1"/>
          <p:cNvSpPr>
            <a:spLocks noGrp="1" noTextEdit="1"/>
          </p:cNvSpPr>
          <p:nvPr>
            <p:ph type="pic" sz="quarter" idx="29"/>
          </p:nvPr>
        </p:nvSpPr>
        <p:spPr>
          <a:xfrm>
            <a:off x="5423324" y="4247155"/>
            <a:ext cx="1267976" cy="1719574"/>
          </a:xfrm>
          <a:prstGeom prst="rect">
            <a:avLst/>
          </a:prstGeom>
        </p:spPr>
      </p:sp>
      <p:sp>
        <p:nvSpPr>
          <p:cNvPr id="3" name="Szöveg helye 2"/>
          <p:cNvSpPr>
            <a:spLocks noGrp="1"/>
          </p:cNvSpPr>
          <p:nvPr>
            <p:ph type="body" sz="quarter" idx="30"/>
          </p:nvPr>
        </p:nvSpPr>
        <p:spPr>
          <a:xfrm>
            <a:off x="3362606" y="2416969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13" name="Szöveg helye 2"/>
          <p:cNvSpPr>
            <a:spLocks noGrp="1"/>
          </p:cNvSpPr>
          <p:nvPr>
            <p:ph type="body" sz="quarter" idx="31"/>
          </p:nvPr>
        </p:nvSpPr>
        <p:spPr>
          <a:xfrm>
            <a:off x="3362606" y="2805742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3" name="Szöveg helye 2"/>
          <p:cNvSpPr>
            <a:spLocks noGrp="1"/>
          </p:cNvSpPr>
          <p:nvPr>
            <p:ph type="body" sz="quarter" idx="32"/>
          </p:nvPr>
        </p:nvSpPr>
        <p:spPr>
          <a:xfrm>
            <a:off x="3362606" y="3208692"/>
            <a:ext cx="1408876" cy="649690"/>
          </a:xfrm>
          <a:prstGeom prst="rect">
            <a:avLst/>
          </a:prstGeom>
        </p:spPr>
        <p:txBody>
          <a:bodyPr/>
          <a:lstStyle>
            <a:lvl1pPr marL="0" marR="0" indent="0" algn="l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7" name="Szöveg helye 2"/>
          <p:cNvSpPr>
            <a:spLocks noGrp="1"/>
          </p:cNvSpPr>
          <p:nvPr>
            <p:ph type="body" sz="quarter" idx="33"/>
          </p:nvPr>
        </p:nvSpPr>
        <p:spPr>
          <a:xfrm>
            <a:off x="3362606" y="4389188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8" name="Szöveg helye 2"/>
          <p:cNvSpPr>
            <a:spLocks noGrp="1"/>
          </p:cNvSpPr>
          <p:nvPr>
            <p:ph type="body" sz="quarter" idx="34"/>
          </p:nvPr>
        </p:nvSpPr>
        <p:spPr>
          <a:xfrm>
            <a:off x="3362605" y="4777961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29" name="Szöveg helye 2"/>
          <p:cNvSpPr>
            <a:spLocks noGrp="1"/>
          </p:cNvSpPr>
          <p:nvPr>
            <p:ph type="body" sz="quarter" idx="35"/>
          </p:nvPr>
        </p:nvSpPr>
        <p:spPr>
          <a:xfrm>
            <a:off x="3362606" y="5180911"/>
            <a:ext cx="1408876" cy="649690"/>
          </a:xfrm>
          <a:prstGeom prst="rect">
            <a:avLst/>
          </a:prstGeom>
        </p:spPr>
        <p:txBody>
          <a:bodyPr/>
          <a:lstStyle>
            <a:lvl1pPr marL="0" marR="0" indent="0" algn="l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0" name="Szöveg helye 2"/>
          <p:cNvSpPr>
            <a:spLocks noGrp="1"/>
          </p:cNvSpPr>
          <p:nvPr>
            <p:ph type="body" sz="quarter" idx="36"/>
          </p:nvPr>
        </p:nvSpPr>
        <p:spPr>
          <a:xfrm>
            <a:off x="6849664" y="2416969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1" name="Szöveg helye 2"/>
          <p:cNvSpPr>
            <a:spLocks noGrp="1"/>
          </p:cNvSpPr>
          <p:nvPr>
            <p:ph type="body" sz="quarter" idx="37"/>
          </p:nvPr>
        </p:nvSpPr>
        <p:spPr>
          <a:xfrm>
            <a:off x="6849663" y="2805742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2" name="Szöveg helye 2"/>
          <p:cNvSpPr>
            <a:spLocks noGrp="1"/>
          </p:cNvSpPr>
          <p:nvPr>
            <p:ph type="body" sz="quarter" idx="38"/>
          </p:nvPr>
        </p:nvSpPr>
        <p:spPr>
          <a:xfrm>
            <a:off x="6849664" y="3208692"/>
            <a:ext cx="1408876" cy="649690"/>
          </a:xfrm>
          <a:prstGeom prst="rect">
            <a:avLst/>
          </a:prstGeom>
        </p:spPr>
        <p:txBody>
          <a:bodyPr/>
          <a:lstStyle>
            <a:lvl1pPr marL="0" marR="0" indent="0" algn="l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3" name="Szöveg helye 2"/>
          <p:cNvSpPr>
            <a:spLocks noGrp="1"/>
          </p:cNvSpPr>
          <p:nvPr>
            <p:ph type="body" sz="quarter" idx="39"/>
          </p:nvPr>
        </p:nvSpPr>
        <p:spPr>
          <a:xfrm>
            <a:off x="6849663" y="4392076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4" name="Szöveg helye 2"/>
          <p:cNvSpPr>
            <a:spLocks noGrp="1"/>
          </p:cNvSpPr>
          <p:nvPr>
            <p:ph type="body" sz="quarter" idx="40"/>
          </p:nvPr>
        </p:nvSpPr>
        <p:spPr>
          <a:xfrm>
            <a:off x="6849663" y="4780849"/>
            <a:ext cx="1408876" cy="260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5" name="Szöveg helye 2"/>
          <p:cNvSpPr>
            <a:spLocks noGrp="1"/>
          </p:cNvSpPr>
          <p:nvPr>
            <p:ph type="body" sz="quarter" idx="41"/>
          </p:nvPr>
        </p:nvSpPr>
        <p:spPr>
          <a:xfrm>
            <a:off x="6849663" y="5183799"/>
            <a:ext cx="1408876" cy="649690"/>
          </a:xfrm>
          <a:prstGeom prst="rect">
            <a:avLst/>
          </a:prstGeom>
        </p:spPr>
        <p:txBody>
          <a:bodyPr/>
          <a:lstStyle>
            <a:lvl1pPr marL="0" marR="0" indent="0" algn="l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06CE4CD-1D2B-AF49-B6F0-16ACE329D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835EA114-0A1B-E246-86AC-DDD6712C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B8394C-E4E1-AB4C-A0AB-E1CB97EA9CFC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6C3312BA-2DDE-5145-8FEE-140B6888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6486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zöveg helye 2"/>
          <p:cNvSpPr>
            <a:spLocks noGrp="1"/>
          </p:cNvSpPr>
          <p:nvPr>
            <p:ph type="body" sz="quarter" idx="33"/>
          </p:nvPr>
        </p:nvSpPr>
        <p:spPr>
          <a:xfrm>
            <a:off x="5788472" y="5821608"/>
            <a:ext cx="1408876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1" name="Szöveg helye 2"/>
          <p:cNvSpPr>
            <a:spLocks noGrp="1"/>
          </p:cNvSpPr>
          <p:nvPr>
            <p:ph type="body" sz="quarter" idx="34"/>
          </p:nvPr>
        </p:nvSpPr>
        <p:spPr>
          <a:xfrm>
            <a:off x="2412468" y="5821608"/>
            <a:ext cx="1408876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3" name="Szöveg helye 2"/>
          <p:cNvSpPr>
            <a:spLocks noGrp="1"/>
          </p:cNvSpPr>
          <p:nvPr>
            <p:ph type="body" sz="quarter" idx="36"/>
          </p:nvPr>
        </p:nvSpPr>
        <p:spPr>
          <a:xfrm>
            <a:off x="5459913" y="5176619"/>
            <a:ext cx="2065992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26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sp>
        <p:nvSpPr>
          <p:cNvPr id="35" name="Szöveg helye 2"/>
          <p:cNvSpPr>
            <a:spLocks noGrp="1"/>
          </p:cNvSpPr>
          <p:nvPr>
            <p:ph type="body" sz="quarter" idx="37"/>
          </p:nvPr>
        </p:nvSpPr>
        <p:spPr>
          <a:xfrm>
            <a:off x="2140842" y="5144360"/>
            <a:ext cx="2065992" cy="511157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26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384A9-ED5B-5C4B-98CA-49C31109C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5713AE-55C5-9148-9DC2-BECA37E6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22833-D44C-B149-A601-3B69FAAF8B1B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B6F0098-74D5-BE4F-A590-DC6F0B47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15773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4"/>
          <p:cNvSpPr>
            <a:spLocks noGrp="1"/>
          </p:cNvSpPr>
          <p:nvPr>
            <p:ph type="body" sz="quarter" idx="23"/>
          </p:nvPr>
        </p:nvSpPr>
        <p:spPr>
          <a:xfrm>
            <a:off x="1668501" y="1066264"/>
            <a:ext cx="5793899" cy="997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101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sz="quarter" idx="39"/>
          </p:nvPr>
        </p:nvSpPr>
        <p:spPr>
          <a:xfrm>
            <a:off x="1681600" y="2545384"/>
            <a:ext cx="5780373" cy="2035883"/>
          </a:xfrm>
          <a:prstGeom prst="rect">
            <a:avLst/>
          </a:prstGeom>
        </p:spPr>
        <p:txBody>
          <a:bodyPr/>
          <a:lstStyle>
            <a:lvl1pPr marL="0" marR="0" indent="0" algn="ctr" defTabSz="68581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altLang="hu-HU" dirty="0"/>
              <a:t>Mintaszöveg szerkesztése
Második szint
Harmadik szint
Negyedik szint
Ötödik szint</a:t>
            </a:r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517E1D-AC6C-144B-9504-F5A5758FC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F29787-F6A4-E347-A2DD-E3C3504B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F5A15-F927-6A49-9E48-38DD2DE60DA1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6E6D4C8-6768-B941-A987-41C88484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AF316336-3DEA-E944-90B7-D306326AE799}"/>
              </a:ext>
            </a:extLst>
          </p:cNvPr>
          <p:cNvCxnSpPr/>
          <p:nvPr userDrawn="1"/>
        </p:nvCxnSpPr>
        <p:spPr>
          <a:xfrm flipV="1">
            <a:off x="4432959" y="2275497"/>
            <a:ext cx="278083" cy="1588"/>
          </a:xfrm>
          <a:prstGeom prst="line">
            <a:avLst/>
          </a:prstGeom>
          <a:ln w="76200">
            <a:solidFill>
              <a:srgbClr val="6CC5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9304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2778686" y="816420"/>
            <a:ext cx="3922390" cy="5225160"/>
          </a:xfrm>
          <a:prstGeom prst="ellipse">
            <a:avLst/>
          </a:prstGeom>
          <a:solidFill>
            <a:srgbClr val="60BEB5"/>
          </a:solid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5A5E8-8517-7B4F-87AB-EE2C234ED9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58C364-CD5E-0A46-92B7-CD94EC7F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D20695-EFF5-7740-A0A4-E09A6DB2DD91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4135"/>
      </p:ext>
    </p:extLst>
  </p:cSld>
  <p:clrMapOvr>
    <a:masterClrMapping/>
  </p:clrMapOvr>
  <p:transition advClick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v2 - Martik">
    <p:bg>
      <p:bgPr>
        <a:solidFill>
          <a:srgbClr val="153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5">
            <a:extLst>
              <a:ext uri="{FF2B5EF4-FFF2-40B4-BE49-F238E27FC236}">
                <a16:creationId xmlns:a16="http://schemas.microsoft.com/office/drawing/2014/main" id="{B7BE08A2-C79F-1045-A109-43526F1D5896}"/>
              </a:ext>
            </a:extLst>
          </p:cNvPr>
          <p:cNvSpPr/>
          <p:nvPr userDrawn="1"/>
        </p:nvSpPr>
        <p:spPr>
          <a:xfrm>
            <a:off x="2776975" y="814388"/>
            <a:ext cx="3922345" cy="5229225"/>
          </a:xfrm>
          <a:prstGeom prst="ellipse">
            <a:avLst/>
          </a:prstGeom>
          <a:solidFill>
            <a:srgbClr val="60B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srgbClr val="245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A10AA-CFFA-254B-999F-5B029C348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7" cy="65874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4F3B51C-22C8-094F-97CF-76F2D1F2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1B6C5A-B341-9049-8B82-B55BB48E5BAE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</p:spTree>
    <p:extLst>
      <p:ext uri="{BB962C8B-B14F-4D97-AF65-F5344CB8AC3E}">
        <p14:creationId xmlns:p14="http://schemas.microsoft.com/office/powerpoint/2010/main" val="3443949485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81602A-D7A8-944C-93ED-9A815F3C7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59F499-A214-9346-9952-B2283143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534DB0-CF0B-2144-8A8B-F833D78382AC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5868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60BE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F315A6A8-F451-B04E-B39A-0C217D091771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779252" y="816420"/>
            <a:ext cx="3922390" cy="5225160"/>
          </a:xfrm>
          <a:prstGeom prst="ellipse">
            <a:avLst/>
          </a:prstGeom>
          <a:solidFill>
            <a:srgbClr val="153445"/>
          </a:solid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BC5B5-2538-3D4A-971D-5F78651E5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4D7694-8AA2-A04C-BF73-20A3B9A1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83F48-26EA-C644-817D-C9235F11CEB9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</p:spTree>
    <p:extLst>
      <p:ext uri="{BB962C8B-B14F-4D97-AF65-F5344CB8AC3E}">
        <p14:creationId xmlns:p14="http://schemas.microsoft.com/office/powerpoint/2010/main" val="41142621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Picture-Mart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064294FD-5E50-D145-9B45-87FC7717E49D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779252" y="816420"/>
            <a:ext cx="3922390" cy="5225160"/>
          </a:xfrm>
          <a:prstGeom prst="ellipse">
            <a:avLst/>
          </a:prstGeom>
          <a:solidFill>
            <a:srgbClr val="60BEB5"/>
          </a:solid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25EA7-FDEC-9747-AAD3-BDCFE92A5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580848" cy="65874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E67BC3-DFCB-FB4B-97B7-A6EFBE738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4833F-B82C-0049-B115-49F09FB56315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304721"/>
      </p:ext>
    </p:extLst>
  </p:cSld>
  <p:clrMapOvr>
    <a:masterClrMapping/>
  </p:clrMapOvr>
  <p:transition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-Picture-Martik">
    <p:bg>
      <p:bgPr>
        <a:solidFill>
          <a:srgbClr val="153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2779252" y="816420"/>
            <a:ext cx="3922390" cy="522516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08524D-2AB9-FC47-902F-A7B43282D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" y="483083"/>
            <a:ext cx="1917986" cy="65874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2AD43E-DCC5-EC40-BD12-4557DD94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890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182805" y="816420"/>
            <a:ext cx="3922390" cy="522516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21" hasCustomPrompt="1"/>
          </p:nvPr>
        </p:nvSpPr>
        <p:spPr>
          <a:xfrm>
            <a:off x="715432" y="3526276"/>
            <a:ext cx="5793899" cy="121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</a:t>
            </a:r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2286000"/>
            <a:ext cx="5793899" cy="1045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701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C903C-F463-0746-A856-5777342A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762F615-64ED-994E-A1AA-DF4F332C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6F5E22-B9A4-7C46-BBD8-E7FA19DD11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7A8709-1860-9D4F-9F1C-5E5E84F56DF0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442565"/>
      </p:ext>
    </p:extLst>
  </p:cSld>
  <p:clrMapOvr>
    <a:masterClrMapping/>
  </p:clrMapOvr>
  <p:transition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of 3 - v2 - Martik">
    <p:bg>
      <p:bgPr>
        <a:solidFill>
          <a:srgbClr val="153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7182805" y="816420"/>
            <a:ext cx="3922390" cy="5225160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Szöveg helye 4">
            <a:extLst>
              <a:ext uri="{FF2B5EF4-FFF2-40B4-BE49-F238E27FC236}">
                <a16:creationId xmlns:a16="http://schemas.microsoft.com/office/drawing/2014/main" id="{C9148A7F-4006-354F-BC5E-DD98E18C6B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5432" y="3526276"/>
            <a:ext cx="5793899" cy="12129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</a:t>
            </a:r>
          </a:p>
        </p:txBody>
      </p:sp>
      <p:sp>
        <p:nvSpPr>
          <p:cNvPr id="9" name="Szöveg helye 4">
            <a:extLst>
              <a:ext uri="{FF2B5EF4-FFF2-40B4-BE49-F238E27FC236}">
                <a16:creationId xmlns:a16="http://schemas.microsoft.com/office/drawing/2014/main" id="{8DE3F9B6-A789-E34D-8EA5-189BDFC337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2286000"/>
            <a:ext cx="5793899" cy="10457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701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  <a:br>
              <a:rPr lang="hu-HU" dirty="0"/>
            </a:b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1C12F6-1BB7-CA40-A97B-138FC2E18E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CD6452E-BE75-A040-ABBB-A35EF222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AC8DA4-10CF-504D-B8C7-C01D41D2955A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3E0C7420-D5C0-CA40-BDF7-AB2345E3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chemeClr val="bg2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Lechner Nonprofit Kft. Prezentáció címe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8765"/>
      </p:ext>
    </p:extLst>
  </p:cSld>
  <p:clrMapOvr>
    <a:masterClrMapping/>
  </p:clrMapOvr>
  <p:transition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4026488" y="2442159"/>
            <a:ext cx="1414959" cy="1884919"/>
          </a:xfrm>
          <a:prstGeom prst="ellipse">
            <a:avLst/>
          </a:prstGeom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23" hasCustomPrompt="1"/>
          </p:nvPr>
        </p:nvSpPr>
        <p:spPr>
          <a:xfrm>
            <a:off x="1838706" y="4602593"/>
            <a:ext cx="5793899" cy="12964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Mintaszöveg szerkesztése
Második szint
Harmadik szint
Negyedik szint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FC4AD5-6754-844E-B45B-A7B8F85F36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EC311D1-1490-9E4D-8AFB-FD681244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BF7A25-FD0E-6F49-A0D8-03C202B3251C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DFCA954-B1DF-A441-B4A9-25282AD7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45465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81602A-D7A8-944C-93ED-9A815F3C7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59F499-A214-9346-9952-B2283143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534DB0-CF0B-2144-8A8B-F833D78382AC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68656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22ACA8D2-1290-CB42-BFBF-2DE3992F36D9}"/>
              </a:ext>
            </a:extLst>
          </p:cNvPr>
          <p:cNvSpPr/>
          <p:nvPr userDrawn="1"/>
        </p:nvSpPr>
        <p:spPr>
          <a:xfrm>
            <a:off x="0" y="0"/>
            <a:ext cx="705629" cy="68580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srgbClr val="245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D6DA2467-9865-2E4C-9586-B7A27AF34152}"/>
              </a:ext>
            </a:extLst>
          </p:cNvPr>
          <p:cNvSpPr/>
          <p:nvPr userDrawn="1"/>
        </p:nvSpPr>
        <p:spPr>
          <a:xfrm>
            <a:off x="0" y="0"/>
            <a:ext cx="7056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350" b="0" i="0" u="none" strike="noStrike" kern="1200" cap="none" spc="0" normalizeH="0" baseline="0" noProof="0">
              <a:ln>
                <a:noFill/>
              </a:ln>
              <a:solidFill>
                <a:srgbClr val="2459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A5A9454-256F-7043-A966-E28F9DEE40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477044"/>
            <a:ext cx="8070096" cy="46751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251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cxnSp>
        <p:nvCxnSpPr>
          <p:cNvPr id="8" name="Straight Connector 37">
            <a:extLst>
              <a:ext uri="{FF2B5EF4-FFF2-40B4-BE49-F238E27FC236}">
                <a16:creationId xmlns:a16="http://schemas.microsoft.com/office/drawing/2014/main" id="{0F738ED8-234B-1145-BBA9-DE17C230247F}"/>
              </a:ext>
            </a:extLst>
          </p:cNvPr>
          <p:cNvCxnSpPr/>
          <p:nvPr userDrawn="1"/>
        </p:nvCxnSpPr>
        <p:spPr>
          <a:xfrm flipV="1">
            <a:off x="717411" y="998158"/>
            <a:ext cx="278012" cy="2381"/>
          </a:xfrm>
          <a:prstGeom prst="line">
            <a:avLst/>
          </a:prstGeom>
          <a:ln w="76200">
            <a:solidFill>
              <a:srgbClr val="6DC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C570B74-D986-104A-B20B-B97E9F61D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50D9EB-B17C-144E-8AF9-19648544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16A991-37EE-9248-9F96-D17C8A8990B9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IDE KELL A SZÖVEGET BEÍRNI</a:t>
            </a:r>
            <a:endParaRPr kumimoji="0" lang="hu-HU" sz="900" b="1" i="0" u="none" strike="noStrike" kern="1200" cap="none" spc="0" normalizeH="0" baseline="0" noProof="0" dirty="0">
              <a:ln>
                <a:noFill/>
              </a:ln>
              <a:solidFill>
                <a:srgbClr val="005A7A">
                  <a:alpha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9A09F11-1FAD-C844-9DCF-42BB5A06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Üzleti Terv és Szervezeti Korrekció Áttekintés 2020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56451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4">
            <a:extLst>
              <a:ext uri="{FF2B5EF4-FFF2-40B4-BE49-F238E27FC236}">
                <a16:creationId xmlns:a16="http://schemas.microsoft.com/office/drawing/2014/main" id="{2DFBA1D4-9E32-174C-9DDB-E80966278A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532799"/>
            <a:ext cx="8070096" cy="41176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251" b="1" baseline="0">
                <a:solidFill>
                  <a:srgbClr val="005A7A"/>
                </a:solidFill>
              </a:defRPr>
            </a:lvl1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cxnSp>
        <p:nvCxnSpPr>
          <p:cNvPr id="8" name="Straight Connector 37">
            <a:extLst>
              <a:ext uri="{FF2B5EF4-FFF2-40B4-BE49-F238E27FC236}">
                <a16:creationId xmlns:a16="http://schemas.microsoft.com/office/drawing/2014/main" id="{D01A276F-A716-204F-A687-6BD2DCD6F414}"/>
              </a:ext>
            </a:extLst>
          </p:cNvPr>
          <p:cNvCxnSpPr/>
          <p:nvPr userDrawn="1"/>
        </p:nvCxnSpPr>
        <p:spPr>
          <a:xfrm flipV="1">
            <a:off x="717411" y="998158"/>
            <a:ext cx="278012" cy="2381"/>
          </a:xfrm>
          <a:prstGeom prst="line">
            <a:avLst/>
          </a:prstGeom>
          <a:ln w="76200">
            <a:solidFill>
              <a:srgbClr val="6DC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0EB136-4E11-434F-A1EE-6108472B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rgbClr val="005A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/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D670F0-A8C7-9E46-8235-7912C2FB2EB2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005A7A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D0A3FC3-F30E-FA44-94C4-F4959083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Prezentáció 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2236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Egyéni elrendezés">
    <p:bg>
      <p:bgPr>
        <a:solidFill>
          <a:srgbClr val="153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AB0BE-B86B-AA49-8B8D-248F93E32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4" y="5902881"/>
            <a:ext cx="339917" cy="603029"/>
          </a:xfrm>
          <a:prstGeom prst="rect">
            <a:avLst/>
          </a:prstGeom>
        </p:spPr>
      </p:pic>
      <p:sp>
        <p:nvSpPr>
          <p:cNvPr id="3" name="Szöveg helye 4">
            <a:extLst>
              <a:ext uri="{FF2B5EF4-FFF2-40B4-BE49-F238E27FC236}">
                <a16:creationId xmlns:a16="http://schemas.microsoft.com/office/drawing/2014/main" id="{E1EEAF58-476C-6D4F-B82F-3E8F53F3FA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432" y="532799"/>
            <a:ext cx="8070096" cy="41176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251" b="1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hu-HU" dirty="0"/>
              <a:t>Mintaszöveg szerkesztése </a:t>
            </a:r>
            <a:r>
              <a:rPr lang="hu-HU" dirty="0" err="1"/>
              <a:t>max</a:t>
            </a:r>
            <a:r>
              <a:rPr lang="hu-HU" dirty="0"/>
              <a:t>. 2 sor</a:t>
            </a:r>
          </a:p>
        </p:txBody>
      </p:sp>
      <p:cxnSp>
        <p:nvCxnSpPr>
          <p:cNvPr id="6" name="Straight Connector 37">
            <a:extLst>
              <a:ext uri="{FF2B5EF4-FFF2-40B4-BE49-F238E27FC236}">
                <a16:creationId xmlns:a16="http://schemas.microsoft.com/office/drawing/2014/main" id="{8B49FA70-E877-154C-BDE4-A7DDBEEB1BF7}"/>
              </a:ext>
            </a:extLst>
          </p:cNvPr>
          <p:cNvCxnSpPr/>
          <p:nvPr userDrawn="1"/>
        </p:nvCxnSpPr>
        <p:spPr>
          <a:xfrm flipV="1">
            <a:off x="717411" y="998158"/>
            <a:ext cx="278012" cy="2381"/>
          </a:xfrm>
          <a:prstGeom prst="line">
            <a:avLst/>
          </a:prstGeom>
          <a:ln w="76200">
            <a:solidFill>
              <a:srgbClr val="6DC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324B36-4165-0845-AC30-FCC6B7AF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264" y="6356868"/>
            <a:ext cx="584194" cy="12687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75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fld id="{0F63C823-947F-714D-BC87-1C4E2D38020A}" type="slidenum">
              <a:rPr lang="hu-HU" smtClean="0">
                <a:solidFill>
                  <a:srgbClr val="FFFFFF"/>
                </a:solidFill>
              </a:rPr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3932EE-6F36-B448-8324-F7C1A748EA26}"/>
              </a:ext>
            </a:extLst>
          </p:cNvPr>
          <p:cNvSpPr/>
          <p:nvPr userDrawn="1"/>
        </p:nvSpPr>
        <p:spPr>
          <a:xfrm>
            <a:off x="6764632" y="6304889"/>
            <a:ext cx="15536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IDE KELL A SZÖVEGET BEÍRNI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340FCEF-C7D8-F44D-BF8D-382CC85B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chemeClr val="bg2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srgbClr val="FFFFFF"/>
                </a:solidFill>
              </a:rPr>
              <a:t>Lechner Nonprofit Kft. Prezentáció címe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17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90" r:id="rId24"/>
    <p:sldLayoutId id="2147483791" r:id="rId25"/>
    <p:sldLayoutId id="2147483792" r:id="rId26"/>
    <p:sldLayoutId id="2147483793" r:id="rId27"/>
    <p:sldLayoutId id="2147483794" r:id="rId28"/>
    <p:sldLayoutId id="2147483795" r:id="rId29"/>
    <p:sldLayoutId id="2147483796" r:id="rId30"/>
    <p:sldLayoutId id="2147483797" r:id="rId31"/>
    <p:sldLayoutId id="2147483798" r:id="rId32"/>
    <p:sldLayoutId id="2147483799" r:id="rId33"/>
    <p:sldLayoutId id="2147483800" r:id="rId34"/>
    <p:sldLayoutId id="2147483801" r:id="rId35"/>
    <p:sldLayoutId id="2147483802" r:id="rId36"/>
    <p:sldLayoutId id="2147483803" r:id="rId37"/>
    <p:sldLayoutId id="2147483804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  <p:sldLayoutId id="2147483714" r:id="rId49"/>
    <p:sldLayoutId id="2147483715" r:id="rId50"/>
    <p:sldLayoutId id="2147483716" r:id="rId51"/>
    <p:sldLayoutId id="2147483717" r:id="rId52"/>
    <p:sldLayoutId id="2147483718" r:id="rId53"/>
    <p:sldLayoutId id="2147483719" r:id="rId54"/>
    <p:sldLayoutId id="2147483720" r:id="rId55"/>
    <p:sldLayoutId id="2147483721" r:id="rId56"/>
    <p:sldLayoutId id="2147483722" r:id="rId57"/>
    <p:sldLayoutId id="2147483723" r:id="rId58"/>
    <p:sldLayoutId id="2147483724" r:id="rId59"/>
    <p:sldLayoutId id="2147483725" r:id="rId60"/>
    <p:sldLayoutId id="2147483726" r:id="rId61"/>
    <p:sldLayoutId id="2147483650" r:id="rId62"/>
    <p:sldLayoutId id="2147483656" r:id="rId63"/>
    <p:sldLayoutId id="2147483657" r:id="rId64"/>
  </p:sldLayoutIdLst>
  <p:hf hdr="0" dt="0"/>
  <p:txStyles>
    <p:titleStyle>
      <a:lvl1pPr algn="l" defTabSz="685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6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2pPr>
      <a:lvl3pPr algn="l" defTabSz="685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3pPr>
      <a:lvl4pPr algn="l" defTabSz="685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4pPr>
      <a:lvl5pPr algn="l" defTabSz="685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6pPr>
      <a:lvl7pPr marL="342991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900" indent="-170900" algn="l" defTabSz="685388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1pPr>
      <a:lvl2pPr marL="513892" indent="-170900" algn="l" defTabSz="68538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56883" indent="-170900" algn="l" defTabSz="68538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99875" indent="-170900" algn="l" defTabSz="68538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6" indent="-170900" algn="l" defTabSz="68538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8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8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50">
          <p15:clr>
            <a:srgbClr val="F26B43"/>
          </p15:clr>
        </p15:guide>
        <p15:guide id="2" orient="horz" pos="4320">
          <p15:clr>
            <a:srgbClr val="F26B43"/>
          </p15:clr>
        </p15:guide>
        <p15:guide id="3" orient="horz" pos="1190">
          <p15:clr>
            <a:srgbClr val="F26B43"/>
          </p15:clr>
        </p15:guide>
        <p15:guide id="4" orient="horz" pos="8039">
          <p15:clr>
            <a:srgbClr val="F26B43"/>
          </p15:clr>
        </p15:guide>
        <p15:guide id="5" pos="602">
          <p15:clr>
            <a:srgbClr val="F26B43"/>
          </p15:clr>
        </p15:guide>
        <p15:guide id="6" pos="14754">
          <p15:clr>
            <a:srgbClr val="F26B43"/>
          </p15:clr>
        </p15:guide>
        <p15:guide id="7" pos="1192">
          <p15:clr>
            <a:srgbClr val="F26B43"/>
          </p15:clr>
        </p15:guide>
        <p15:guide id="9" orient="horz" pos="601">
          <p15:clr>
            <a:srgbClr val="F26B43"/>
          </p15:clr>
        </p15:guide>
        <p15:guide id="10" orient="horz" pos="742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936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</p:sldLayoutIdLst>
  <p:hf hdr="0" dt="0"/>
  <p:txStyles>
    <p:titleStyle>
      <a:lvl1pPr algn="l" defTabSz="685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6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2pPr>
      <a:lvl3pPr algn="l" defTabSz="685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3pPr>
      <a:lvl4pPr algn="l" defTabSz="685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4pPr>
      <a:lvl5pPr algn="l" defTabSz="685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6pPr>
      <a:lvl7pPr marL="342991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900" indent="-170900" algn="l" defTabSz="685388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1pPr>
      <a:lvl2pPr marL="513892" indent="-170900" algn="l" defTabSz="68538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56883" indent="-170900" algn="l" defTabSz="68538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99875" indent="-170900" algn="l" defTabSz="68538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6" indent="-170900" algn="l" defTabSz="68538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8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8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50">
          <p15:clr>
            <a:srgbClr val="F26B43"/>
          </p15:clr>
        </p15:guide>
        <p15:guide id="2" orient="horz" pos="4320">
          <p15:clr>
            <a:srgbClr val="F26B43"/>
          </p15:clr>
        </p15:guide>
        <p15:guide id="3" orient="horz" pos="1190">
          <p15:clr>
            <a:srgbClr val="F26B43"/>
          </p15:clr>
        </p15:guide>
        <p15:guide id="4" orient="horz" pos="8039">
          <p15:clr>
            <a:srgbClr val="F26B43"/>
          </p15:clr>
        </p15:guide>
        <p15:guide id="5" pos="602">
          <p15:clr>
            <a:srgbClr val="F26B43"/>
          </p15:clr>
        </p15:guide>
        <p15:guide id="6" pos="14754">
          <p15:clr>
            <a:srgbClr val="F26B43"/>
          </p15:clr>
        </p15:guide>
        <p15:guide id="7" pos="1192">
          <p15:clr>
            <a:srgbClr val="F26B43"/>
          </p15:clr>
        </p15:guide>
        <p15:guide id="9" orient="horz" pos="601">
          <p15:clr>
            <a:srgbClr val="F26B43"/>
          </p15:clr>
        </p15:guide>
        <p15:guide id="10" orient="horz" pos="74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199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</p:sldLayoutIdLst>
  <p:hf hdr="0" dt="0"/>
  <p:txStyles>
    <p:titleStyle>
      <a:lvl1pPr algn="l" defTabSz="685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63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2pPr>
      <a:lvl3pPr algn="l" defTabSz="685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3pPr>
      <a:lvl4pPr algn="l" defTabSz="685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4pPr>
      <a:lvl5pPr algn="l" defTabSz="685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6pPr>
      <a:lvl7pPr marL="342991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3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0900" indent="-170900" algn="l" defTabSz="685388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63" kern="1200">
          <a:solidFill>
            <a:schemeClr val="tx1"/>
          </a:solidFill>
          <a:latin typeface="+mn-lt"/>
          <a:ea typeface="+mn-ea"/>
          <a:cs typeface="+mn-cs"/>
        </a:defRPr>
      </a:lvl1pPr>
      <a:lvl2pPr marL="513892" indent="-170900" algn="l" defTabSz="68538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56883" indent="-170900" algn="l" defTabSz="68538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99875" indent="-170900" algn="l" defTabSz="68538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6" indent="-170900" algn="l" defTabSz="685388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8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8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50">
          <p15:clr>
            <a:srgbClr val="F26B43"/>
          </p15:clr>
        </p15:guide>
        <p15:guide id="2" orient="horz" pos="4320">
          <p15:clr>
            <a:srgbClr val="F26B43"/>
          </p15:clr>
        </p15:guide>
        <p15:guide id="3" orient="horz" pos="1190">
          <p15:clr>
            <a:srgbClr val="F26B43"/>
          </p15:clr>
        </p15:guide>
        <p15:guide id="4" orient="horz" pos="8039">
          <p15:clr>
            <a:srgbClr val="F26B43"/>
          </p15:clr>
        </p15:guide>
        <p15:guide id="5" pos="602">
          <p15:clr>
            <a:srgbClr val="F26B43"/>
          </p15:clr>
        </p15:guide>
        <p15:guide id="6" pos="14754">
          <p15:clr>
            <a:srgbClr val="F26B43"/>
          </p15:clr>
        </p15:guide>
        <p15:guide id="7" pos="1192">
          <p15:clr>
            <a:srgbClr val="F26B43"/>
          </p15:clr>
        </p15:guide>
        <p15:guide id="9" orient="horz" pos="601">
          <p15:clr>
            <a:srgbClr val="F26B43"/>
          </p15:clr>
        </p15:guide>
        <p15:guide id="10" orient="horz" pos="74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tel:+3618842593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BFD01-EE6F-F746-9FA9-9DFBAC52572F}"/>
              </a:ext>
            </a:extLst>
          </p:cNvPr>
          <p:cNvSpPr/>
          <p:nvPr/>
        </p:nvSpPr>
        <p:spPr>
          <a:xfrm>
            <a:off x="666544" y="2060848"/>
            <a:ext cx="8022384" cy="297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4000" dirty="0" smtClean="0">
                <a:solidFill>
                  <a:schemeClr val="bg2"/>
                </a:solidFill>
              </a:rPr>
              <a:t>A MONITORINGFOLYAMAT CÉLJAI, SZAKMAI TARTALMA, TEVÉKENYSÉGEI ÉS FELHASZNÁLÓI SZEMPONTÚ BEMUTATÁSA </a:t>
            </a:r>
          </a:p>
          <a:p>
            <a:pPr algn="ctr" defTabSz="685388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701" b="1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74768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5832648" cy="926976"/>
          </a:xfrm>
        </p:spPr>
        <p:txBody>
          <a:bodyPr/>
          <a:lstStyle/>
          <a:p>
            <a:r>
              <a:rPr lang="hu-HU" sz="2800" b="0" dirty="0"/>
              <a:t>Kezdőfelület </a:t>
            </a:r>
            <a:r>
              <a:rPr lang="hu-HU" sz="2800" b="0" dirty="0" smtClean="0"/>
              <a:t>II.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6649" y="802987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Bal oldali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menüsáv:</a:t>
            </a:r>
            <a:endParaRPr lang="hu-H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-266700" algn="just">
              <a:buFont typeface="Arial" panose="020B0604020202020204" pitchFamily="34" charset="0"/>
              <a:buChar char="•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Felhasználóhoz kapcsolt 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tabLst>
                <a:tab pos="266700" algn="l"/>
              </a:tabLst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projekt(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listája</a:t>
            </a:r>
            <a:endParaRPr lang="hu-H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-266700" algn="just">
              <a:buFont typeface="Arial" panose="020B0604020202020204" pitchFamily="34" charset="0"/>
              <a:buChar char="•"/>
            </a:pP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JÁPM-ek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listája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46063"/>
            <a:ext cx="8208912" cy="4131740"/>
          </a:xfrm>
          <a:prstGeom prst="rect">
            <a:avLst/>
          </a:prstGeom>
          <a:ln>
            <a:solidFill>
              <a:schemeClr val="accent1"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3527884" y="799033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Adatszolgáltatásokat  áttekintő 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lap:</a:t>
            </a:r>
          </a:p>
          <a:p>
            <a:pPr marL="177800" lvl="1" indent="-177800" algn="just">
              <a:buFont typeface="Arial" panose="020B0604020202020204" pitchFamily="34" charset="0"/>
              <a:buChar char="•"/>
            </a:pP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JÁPM-enként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rendezve</a:t>
            </a:r>
          </a:p>
          <a:p>
            <a:pPr marL="177800" lvl="1" indent="-17780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Bázisméréshez szükséges adatszolgáltatási kötelezettségek</a:t>
            </a:r>
          </a:p>
          <a:p>
            <a:pPr marL="177800" lvl="1" indent="-17780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Mérési pontokhoz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kapcsolódó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adatszolgáltatási kötelezettségek</a:t>
            </a:r>
          </a:p>
          <a:p>
            <a:pPr marL="177800" lvl="1" indent="-177800" algn="just">
              <a:buFont typeface="Arial" panose="020B0604020202020204" pitchFamily="34" charset="0"/>
              <a:buChar char="•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Mérőeszköz-bemutatásra 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és adatközlésre vonatkozó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információk, státuszok</a:t>
            </a:r>
            <a:endParaRPr lang="hu-HU" sz="1400" dirty="0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12903"/>
            <a:ext cx="504056" cy="67083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 txBox="1">
            <a:spLocks/>
          </p:cNvSpPr>
          <p:nvPr/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hu-HU" sz="750" b="1" kern="1200" smtClean="0">
                <a:solidFill>
                  <a:srgbClr val="005A7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09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5782" y="152475"/>
            <a:ext cx="8784976" cy="926976"/>
          </a:xfrm>
        </p:spPr>
        <p:txBody>
          <a:bodyPr/>
          <a:lstStyle/>
          <a:p>
            <a:r>
              <a:rPr lang="hu-HU" sz="2800" b="0" dirty="0" smtClean="0"/>
              <a:t>Adatszolgáltatási űrlap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-11510" y="725903"/>
            <a:ext cx="90364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-177800" algn="just">
              <a:buFont typeface="Arial" panose="020B0604020202020204" pitchFamily="34" charset="0"/>
              <a:buChar char="•"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Az űrlapon van lehetőség a konkrét </a:t>
            </a:r>
            <a:r>
              <a:rPr lang="hu-H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mérőeszközök és alátámasztó dokumentációk feltöltésére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azok kiegészítő adatainak megadására</a:t>
            </a:r>
          </a:p>
          <a:p>
            <a:pPr lvl="1" algn="just"/>
            <a:endParaRPr lang="hu-H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177800" algn="just">
              <a:buFont typeface="Arial" panose="020B0604020202020204" pitchFamily="34" charset="0"/>
              <a:buChar char="•"/>
            </a:pP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A feltöltött dokumentumok a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módosítási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kérésekhez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hasonlóan többféle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státuszt kaphatnak</a:t>
            </a:r>
          </a:p>
          <a:p>
            <a:pPr marL="622300" lvl="2" indent="-266700" algn="just">
              <a:buFont typeface="Arial" panose="020B0604020202020204" pitchFamily="34" charset="0"/>
              <a:buChar char="•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Elfogadott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feltöltött dokumentum megfelelő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lvl="2" indent="-266700" algn="just">
              <a:buFont typeface="Arial" panose="020B0604020202020204" pitchFamily="34" charset="0"/>
              <a:buChar char="•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Elutasított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– a feltöltött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dokumentum nem megfelelő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lvl="2" indent="-266700" algn="just">
              <a:buFont typeface="Arial" panose="020B0604020202020204" pitchFamily="34" charset="0"/>
              <a:buChar char="•"/>
            </a:pP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Hiánypótlás alatt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– a feltöltött dokumentum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további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pontosító egyeztetéseket igényel, átmeneti státusz. Végső állapota elfogadott vagy elutasított lehet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177800" algn="just">
              <a:buFont typeface="Arial" panose="020B0604020202020204" pitchFamily="34" charset="0"/>
              <a:buChar char="•"/>
            </a:pP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Hiánypótlás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esetén  </a:t>
            </a:r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konzultáció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 indul a projekt és az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LTK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között (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telefonon, e-mailen, személyesen)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3688" y="2775363"/>
            <a:ext cx="5688632" cy="33778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12903"/>
            <a:ext cx="504056" cy="670839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 txBox="1">
            <a:spLocks/>
          </p:cNvSpPr>
          <p:nvPr/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hu-HU" sz="750" b="1" kern="1200" smtClean="0">
                <a:solidFill>
                  <a:srgbClr val="005A7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23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5782" y="152475"/>
            <a:ext cx="8784976" cy="926976"/>
          </a:xfrm>
        </p:spPr>
        <p:txBody>
          <a:bodyPr/>
          <a:lstStyle/>
          <a:p>
            <a:r>
              <a:rPr lang="hu-HU" sz="2800" b="0" dirty="0" smtClean="0"/>
              <a:t>Adatmódosítás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5714" y="639122"/>
            <a:ext cx="88569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felületen minden olyan adattartalom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módosítható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ahol a        ikon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látható.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módosítási kérések tartalmi kategorizálása és indoklása kötelező.</a:t>
            </a: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kért módosítások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 kerülnek  rögtön átvezetésre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hanem azt  először az LTK módszertani szakértők értékelik.</a:t>
            </a: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módosítási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kérések szakértői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vizsgálat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után 3 típusú státuszba kerülhetnek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Elfogadott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– a módosított érték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lesz figyelembe véve a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további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monitoringfolyamatban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Elutasított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– az eredeti (módszertan szerinti) érték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lesz figyelembe véve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 további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monitoring-folyamatban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Hiánypótlás alatt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– ha a módosítás további pontosító egyeztetéseket igényel, átmeneti státusz. Végső állapota elfogadott vagy elutasított lehet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Hiánypótlás esetén  konzultáció indul a projekt és az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LTK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között (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telefonon, e-mailen,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személyesen)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095" y="865465"/>
            <a:ext cx="212031" cy="21826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9369" y="4278354"/>
            <a:ext cx="5927411" cy="1960319"/>
          </a:xfrm>
          <a:prstGeom prst="rect">
            <a:avLst/>
          </a:prstGeom>
          <a:ln>
            <a:solidFill>
              <a:schemeClr val="accent1">
                <a:hueOff val="0"/>
                <a:satOff val="0"/>
                <a:lumOff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12903"/>
            <a:ext cx="504056" cy="670839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 txBox="1">
            <a:spLocks/>
          </p:cNvSpPr>
          <p:nvPr/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hu-HU" sz="750" b="1" kern="1200" smtClean="0">
                <a:solidFill>
                  <a:srgbClr val="005A7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73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5782" y="152475"/>
            <a:ext cx="8784976" cy="926976"/>
          </a:xfrm>
        </p:spPr>
        <p:txBody>
          <a:bodyPr/>
          <a:lstStyle/>
          <a:p>
            <a:r>
              <a:rPr lang="hu-HU" sz="2800" b="0" dirty="0" smtClean="0"/>
              <a:t>Az adatmódosítás szabályai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93712" y="750741"/>
            <a:ext cx="8964488" cy="23083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2"/>
                </a:solidFill>
              </a:rPr>
              <a:t>IH-hatáskör</a:t>
            </a:r>
            <a:r>
              <a:rPr lang="hu-HU" dirty="0" smtClean="0">
                <a:solidFill>
                  <a:schemeClr val="bg2"/>
                </a:solidFill>
              </a:rPr>
              <a:t> </a:t>
            </a:r>
            <a:endParaRPr lang="hu-HU" dirty="0" smtClean="0">
              <a:solidFill>
                <a:schemeClr val="bg2"/>
              </a:solidFill>
            </a:endParaRPr>
          </a:p>
          <a:p>
            <a:r>
              <a:rPr lang="hu-HU" dirty="0" smtClean="0">
                <a:solidFill>
                  <a:schemeClr val="bg2"/>
                </a:solidFill>
              </a:rPr>
              <a:t>Ebben az esetben is a </a:t>
            </a:r>
            <a:r>
              <a:rPr lang="hu-HU" dirty="0" err="1" smtClean="0">
                <a:solidFill>
                  <a:schemeClr val="bg2"/>
                </a:solidFill>
              </a:rPr>
              <a:t>monitoringfelületen</a:t>
            </a:r>
            <a:r>
              <a:rPr lang="hu-HU" dirty="0" smtClean="0">
                <a:solidFill>
                  <a:schemeClr val="bg2"/>
                </a:solidFill>
              </a:rPr>
              <a:t> szükséges a módosítási igényt jelezni. Amennyiben ezek a módosítási igények elfogadásra kerülnek, úgy a Módszertani Összefoglaló is újra aláírásra kerül.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2"/>
                </a:solidFill>
              </a:rPr>
              <a:t>	</a:t>
            </a:r>
            <a:r>
              <a:rPr lang="hu-HU" dirty="0" smtClean="0">
                <a:solidFill>
                  <a:schemeClr val="bg2"/>
                </a:solidFill>
              </a:rPr>
              <a:t>JÁPM neve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2"/>
                </a:solidFill>
              </a:rPr>
              <a:t>	</a:t>
            </a:r>
            <a:r>
              <a:rPr lang="hu-HU" dirty="0" smtClean="0">
                <a:solidFill>
                  <a:schemeClr val="bg2"/>
                </a:solidFill>
              </a:rPr>
              <a:t>JÁPM definíciója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2"/>
                </a:solidFill>
              </a:rPr>
              <a:t>	</a:t>
            </a:r>
            <a:r>
              <a:rPr lang="hu-HU" dirty="0" smtClean="0">
                <a:solidFill>
                  <a:schemeClr val="bg2"/>
                </a:solidFill>
              </a:rPr>
              <a:t>JÁPM értéke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2"/>
                </a:solidFill>
              </a:rPr>
              <a:t>	</a:t>
            </a:r>
            <a:r>
              <a:rPr lang="hu-HU" dirty="0" smtClean="0">
                <a:solidFill>
                  <a:schemeClr val="bg2"/>
                </a:solidFill>
              </a:rPr>
              <a:t>minden olyan adat, amihez TSZ-módosítás </a:t>
            </a:r>
            <a:r>
              <a:rPr lang="hu-HU" dirty="0" smtClean="0">
                <a:solidFill>
                  <a:schemeClr val="bg2"/>
                </a:solidFill>
              </a:rPr>
              <a:t>szükséges</a:t>
            </a:r>
            <a:endParaRPr lang="hu-HU" dirty="0" smtClean="0">
              <a:solidFill>
                <a:schemeClr val="bg2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9486" y="3281822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LTK-hatáskör</a:t>
            </a:r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	</a:t>
            </a:r>
            <a:r>
              <a:rPr lang="hu-HU" dirty="0" smtClean="0"/>
              <a:t>Projekt-alapinformációk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	Mérőeszközre vonatkozó adatok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	</a:t>
            </a:r>
            <a:r>
              <a:rPr lang="hu-HU" dirty="0" err="1" smtClean="0"/>
              <a:t>JÁPM-re</a:t>
            </a:r>
            <a:r>
              <a:rPr lang="hu-HU" dirty="0" smtClean="0"/>
              <a:t> </a:t>
            </a:r>
            <a:r>
              <a:rPr lang="hu-HU" dirty="0"/>
              <a:t>vonatkozó általános adatok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	Mérési pontok (amennyiben nem </a:t>
            </a:r>
            <a:r>
              <a:rPr lang="hu-HU" dirty="0" err="1" smtClean="0"/>
              <a:t>TSZ-módosítás-köteles</a:t>
            </a:r>
            <a:r>
              <a:rPr lang="hu-H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algn="just"/>
            <a:r>
              <a:rPr lang="hu-HU" dirty="0" smtClean="0"/>
              <a:t>Azokban az esetekben, ahol a bázisérték %-ban került megadásra, a bázisérték jelentését követően módosítani szükséges a bázisértéket és a bázis mértékegységét.</a:t>
            </a:r>
            <a:endParaRPr lang="hu-HU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12903"/>
            <a:ext cx="504056" cy="670839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 txBox="1">
            <a:spLocks/>
          </p:cNvSpPr>
          <p:nvPr/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hu-HU" sz="750" b="1" kern="1200" smtClean="0">
                <a:solidFill>
                  <a:srgbClr val="005A7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95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5782" y="152475"/>
            <a:ext cx="8784976" cy="926976"/>
          </a:xfrm>
        </p:spPr>
        <p:txBody>
          <a:bodyPr/>
          <a:lstStyle/>
          <a:p>
            <a:r>
              <a:rPr lang="hu-HU" sz="2800" b="0" dirty="0" smtClean="0"/>
              <a:t>Adatmódosítások nyomon követése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7504" y="72816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Minden módosításkérési művelet – mind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kedvezményezetti,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mind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LTK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oldalról - historikusan tárolva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van,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és a felületen az adott mérési ponthoz tartozó űrlapon nyomon követhető. 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1277642"/>
            <a:ext cx="8748464" cy="4445680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12903"/>
            <a:ext cx="504056" cy="670839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 txBox="1">
            <a:spLocks/>
          </p:cNvSpPr>
          <p:nvPr/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hu-HU" sz="750" b="1" kern="1200" smtClean="0">
                <a:solidFill>
                  <a:srgbClr val="005A7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28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5782" y="152475"/>
            <a:ext cx="8784976" cy="926976"/>
          </a:xfrm>
        </p:spPr>
        <p:txBody>
          <a:bodyPr/>
          <a:lstStyle/>
          <a:p>
            <a:r>
              <a:rPr lang="hu-HU" sz="2800" b="0" dirty="0" smtClean="0"/>
              <a:t>IDŐSZAKOS jelentések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34380" y="891179"/>
            <a:ext cx="8712968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Évente </a:t>
            </a:r>
            <a:r>
              <a:rPr lang="hu-H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két alkalommal </a:t>
            </a: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időszakos jelentési kötelezettségük van a projekteknek.</a:t>
            </a:r>
          </a:p>
          <a:p>
            <a:endPara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időszakos jelentésre azért van szükség, hogy </a:t>
            </a:r>
            <a:r>
              <a:rPr lang="hu-H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folyamatos rálátásunk </a:t>
            </a: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 a projektekre.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időszakos jelentésről </a:t>
            </a:r>
            <a:r>
              <a:rPr lang="hu-H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értesítést kap </a:t>
            </a:r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projekt, ami után egy űrlap kitöltése </a:t>
            </a: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szükséges. </a:t>
            </a:r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Időszakos jelentésben feltett kérdések: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Várható-e </a:t>
            </a:r>
            <a:r>
              <a:rPr lang="hu-H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TSZ-módosítást</a:t>
            </a: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érintő változás a projekt </a:t>
            </a: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életében?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indokolja a </a:t>
            </a:r>
            <a:r>
              <a:rPr lang="hu-H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TSZ-módosítást</a:t>
            </a: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Projektütemezésben </a:t>
            </a:r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történt-e változás az </a:t>
            </a: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utolsó, </a:t>
            </a:r>
            <a:r>
              <a:rPr lang="hu-H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monitoringrendszerbe</a:t>
            </a: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történő bejelentkezés óta</a:t>
            </a: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Személyi változás történt-e az </a:t>
            </a: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utolsó, </a:t>
            </a:r>
            <a:r>
              <a:rPr lang="hu-H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monitoringrendszerbe</a:t>
            </a: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történő bejelentkezés óta? </a:t>
            </a:r>
            <a:endParaRPr lang="hu-H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Történt-e olyan tartalmi változás a projektben, ami befolyással van a </a:t>
            </a:r>
            <a:r>
              <a:rPr lang="hu-H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JÁPM-vállalásokra</a:t>
            </a: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Történt-e olyan változás a projektben, ami a célcsoportot érinti</a:t>
            </a:r>
            <a:r>
              <a:rPr lang="hu-H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Történt-e olyan tartalmi változás a projektben, ami kockázatot jelent a projekt </a:t>
            </a:r>
            <a:r>
              <a:rPr lang="hu-HU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JÁPM-vállalásaira</a:t>
            </a:r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12903"/>
            <a:ext cx="504056" cy="67083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 txBox="1">
            <a:spLocks/>
          </p:cNvSpPr>
          <p:nvPr/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hu-HU" sz="750" b="1" kern="1200" smtClean="0">
                <a:solidFill>
                  <a:srgbClr val="005A7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33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5782" y="152475"/>
            <a:ext cx="8784976" cy="926976"/>
          </a:xfrm>
        </p:spPr>
        <p:txBody>
          <a:bodyPr/>
          <a:lstStyle/>
          <a:p>
            <a:r>
              <a:rPr lang="hu-HU" sz="2800" b="0" dirty="0" smtClean="0"/>
              <a:t>RIPORTOLÁS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35782" y="2132856"/>
            <a:ext cx="8484690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/>
                </a:solidFill>
                <a:cs typeface="Arial" panose="020B0604020202020204" pitchFamily="34" charset="0"/>
              </a:rPr>
              <a:t>A </a:t>
            </a:r>
            <a:r>
              <a:rPr lang="hu-HU" dirty="0" smtClean="0">
                <a:solidFill>
                  <a:schemeClr val="tx1"/>
                </a:solidFill>
                <a:cs typeface="Arial" panose="020B0604020202020204" pitchFamily="34" charset="0"/>
              </a:rPr>
              <a:t>monitoringrendszerben </a:t>
            </a:r>
            <a:r>
              <a:rPr lang="hu-HU" dirty="0" smtClean="0">
                <a:solidFill>
                  <a:schemeClr val="tx1"/>
                </a:solidFill>
                <a:cs typeface="Arial" panose="020B0604020202020204" pitchFamily="34" charset="0"/>
              </a:rPr>
              <a:t>a következő riportok hívhatóak le az LTK, illetve az IH részére:</a:t>
            </a:r>
          </a:p>
          <a:p>
            <a:endParaRPr lang="hu-HU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cs typeface="Arial" panose="020B0604020202020204" pitchFamily="34" charset="0"/>
              </a:rPr>
              <a:t>Folyamatösszesítő riport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cs typeface="Arial" panose="020B0604020202020204" pitchFamily="34" charset="0"/>
              </a:rPr>
              <a:t>Mérőeszközök </a:t>
            </a:r>
            <a:r>
              <a:rPr lang="hu-HU" dirty="0" smtClean="0">
                <a:solidFill>
                  <a:schemeClr val="tx1"/>
                </a:solidFill>
                <a:cs typeface="Arial" panose="020B0604020202020204" pitchFamily="34" charset="0"/>
              </a:rPr>
              <a:t>státuszriportja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cs typeface="Arial" panose="020B0604020202020204" pitchFamily="34" charset="0"/>
              </a:rPr>
              <a:t>Bázisérték </a:t>
            </a:r>
            <a:r>
              <a:rPr lang="hu-HU" dirty="0" smtClean="0">
                <a:solidFill>
                  <a:schemeClr val="tx1"/>
                </a:solidFill>
                <a:cs typeface="Arial" panose="020B0604020202020204" pitchFamily="34" charset="0"/>
              </a:rPr>
              <a:t>státuszriportja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cs typeface="Arial" panose="020B0604020202020204" pitchFamily="34" charset="0"/>
              </a:rPr>
              <a:t>Cél- és  tényérték </a:t>
            </a:r>
            <a:r>
              <a:rPr lang="hu-HU" dirty="0" smtClean="0">
                <a:solidFill>
                  <a:schemeClr val="tx1"/>
                </a:solidFill>
                <a:cs typeface="Arial" panose="020B0604020202020204" pitchFamily="34" charset="0"/>
              </a:rPr>
              <a:t>státuszriportja</a:t>
            </a:r>
            <a:endParaRPr lang="hu-HU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12903"/>
            <a:ext cx="504056" cy="670839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 txBox="1">
            <a:spLocks/>
          </p:cNvSpPr>
          <p:nvPr/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hu-HU" sz="750" b="1" kern="1200" smtClean="0">
                <a:solidFill>
                  <a:srgbClr val="005A7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27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5782" y="152475"/>
            <a:ext cx="8784976" cy="926976"/>
          </a:xfrm>
        </p:spPr>
        <p:txBody>
          <a:bodyPr/>
          <a:lstStyle/>
          <a:p>
            <a:r>
              <a:rPr lang="hu-HU" sz="2800" b="0" dirty="0" smtClean="0"/>
              <a:t>EGYÉB technikai információk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21271" y="1340768"/>
            <a:ext cx="81369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11374" y="1356558"/>
            <a:ext cx="855669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1" algn="just"/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minden olyan projekt, ami rendelkezik aláírt Módszertani Összefoglalóval, (és az a TSZ mellékletévé vált), értesítést kap a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monitoringfolyamat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elindulásáról.</a:t>
            </a: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monitoringfolyamat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elindítását követően a rendszer több ponton küld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automatikus üzenetet,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például: a monitoring-adatlap elérhetőségéről, közeledő eszközbemutatási határidőről, kötelező időszakos beszámoló kitöltésének elérhetőségéről, adatszolgáltatás ellenőrzésének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lezárultáról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stb.</a:t>
            </a: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endParaRPr lang="hu-H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monitoringrendszert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folyamatosan fejlesztjük a bejövő tapasztalatok alapján.</a:t>
            </a: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endParaRPr lang="hu-H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rendszerrel kapcsolatos technikai és tartalmi kérdések esetén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japm@lechnerkozpont.hu címe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várjuk az észrevételeket, hibajelzéseket.</a:t>
            </a: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1" algn="just"/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1" indent="-266700" algn="just">
              <a:buFont typeface="Arial" panose="020B0604020202020204" pitchFamily="34" charset="0"/>
              <a:buChar char="•"/>
            </a:pP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12903"/>
            <a:ext cx="504056" cy="67083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 txBox="1">
            <a:spLocks/>
          </p:cNvSpPr>
          <p:nvPr/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hu-HU" sz="750" b="1" kern="1200" smtClean="0">
                <a:solidFill>
                  <a:srgbClr val="005A7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93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0E45F58C-3B4A-8746-811B-2F8713AA9361}"/>
              </a:ext>
            </a:extLst>
          </p:cNvPr>
          <p:cNvSpPr txBox="1"/>
          <p:nvPr/>
        </p:nvSpPr>
        <p:spPr>
          <a:xfrm>
            <a:off x="914517" y="2124926"/>
            <a:ext cx="2201565" cy="4642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685846">
              <a:lnSpc>
                <a:spcPts val="2851"/>
              </a:lnSpc>
              <a:defRPr/>
            </a:pPr>
            <a:r>
              <a:rPr lang="hu-HU" sz="2851" b="1" spc="225" dirty="0">
                <a:solidFill>
                  <a:srgbClr val="005A7A"/>
                </a:solidFill>
                <a:latin typeface="Calibri" panose="020F0502020204030204"/>
                <a:ea typeface="Montserrat Semi Bold" charset="0"/>
                <a:cs typeface="Montserrat Semi Bold" charset="0"/>
              </a:rPr>
              <a:t>KAPCSOLAT</a:t>
            </a:r>
            <a:endParaRPr lang="en-US" sz="2851" b="1" spc="225" dirty="0">
              <a:solidFill>
                <a:srgbClr val="005A7A"/>
              </a:solidFill>
              <a:latin typeface="Calibri" panose="020F0502020204030204"/>
              <a:ea typeface="Montserrat Semi Bold" charset="0"/>
              <a:cs typeface="Montserrat Semi Bold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70294-3D4F-D24E-A251-ED70FD819FAE}"/>
              </a:ext>
            </a:extLst>
          </p:cNvPr>
          <p:cNvSpPr txBox="1">
            <a:spLocks/>
          </p:cNvSpPr>
          <p:nvPr/>
        </p:nvSpPr>
        <p:spPr bwMode="auto">
          <a:xfrm>
            <a:off x="1015273" y="3642773"/>
            <a:ext cx="2303750" cy="67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580" tIns="40790" rIns="81580" bIns="40790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defTabSz="407898" fontAlgn="base">
              <a:lnSpc>
                <a:spcPts val="1365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altLang="hu-HU" sz="863" dirty="0">
                <a:solidFill>
                  <a:srgbClr val="202321"/>
                </a:solidFill>
                <a:latin typeface="Calibri" panose="020F0502020204030204"/>
              </a:rPr>
              <a:t>TELEFON</a:t>
            </a:r>
            <a:r>
              <a:rPr lang="en-US" altLang="hu-HU" sz="863" dirty="0">
                <a:solidFill>
                  <a:srgbClr val="202321"/>
                </a:solidFill>
                <a:latin typeface="Calibri" panose="020F0502020204030204"/>
              </a:rPr>
              <a:t>: </a:t>
            </a:r>
            <a:r>
              <a:rPr lang="hu-HU" altLang="hu-HU" sz="863" dirty="0" smtClean="0">
                <a:solidFill>
                  <a:srgbClr val="202321"/>
                </a:solidFill>
                <a:latin typeface="Calibri" panose="020F0502020204030204"/>
              </a:rPr>
              <a:t> 06-30-137-7846</a:t>
            </a:r>
            <a:r>
              <a:rPr lang="hu-HU" sz="900" u="sng" dirty="0" smtClean="0">
                <a:solidFill>
                  <a:srgbClr val="202321"/>
                </a:solidFill>
                <a:hlinkClick r:id="rId2"/>
              </a:rPr>
              <a:t>+36 </a:t>
            </a:r>
            <a:r>
              <a:rPr lang="hu-HU" sz="900" u="sng" dirty="0">
                <a:solidFill>
                  <a:srgbClr val="202321"/>
                </a:solidFill>
                <a:hlinkClick r:id="rId2"/>
              </a:rPr>
              <a:t>(1) 279-2610</a:t>
            </a:r>
            <a:endParaRPr lang="en-US" altLang="hu-HU" sz="863" dirty="0">
              <a:solidFill>
                <a:srgbClr val="202321"/>
              </a:solidFill>
              <a:latin typeface="Calibri" panose="020F0502020204030204"/>
            </a:endParaRPr>
          </a:p>
          <a:p>
            <a:pPr defTabSz="407898" fontAlgn="base">
              <a:lnSpc>
                <a:spcPts val="1365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altLang="hu-HU" sz="863" dirty="0" err="1">
                <a:solidFill>
                  <a:srgbClr val="202321"/>
                </a:solidFill>
                <a:latin typeface="Calibri" panose="020F0502020204030204"/>
              </a:rPr>
              <a:t>www.lechnerkozpont.hu</a:t>
            </a:r>
            <a:endParaRPr lang="en-US" altLang="hu-HU" sz="863" dirty="0">
              <a:solidFill>
                <a:srgbClr val="202321"/>
              </a:solidFill>
              <a:latin typeface="Calibri" panose="020F0502020204030204"/>
            </a:endParaRPr>
          </a:p>
          <a:p>
            <a:pPr defTabSz="407898" fontAlgn="base">
              <a:lnSpc>
                <a:spcPts val="1365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altLang="hu-HU" sz="863" dirty="0">
                <a:solidFill>
                  <a:srgbClr val="202321"/>
                </a:solidFill>
                <a:latin typeface="Calibri" panose="020F0502020204030204"/>
              </a:rPr>
              <a:t>EMAIL: </a:t>
            </a:r>
            <a:r>
              <a:rPr lang="hu-HU" altLang="hu-HU" sz="863" dirty="0" smtClean="0">
                <a:solidFill>
                  <a:srgbClr val="202321"/>
                </a:solidFill>
                <a:latin typeface="Calibri" panose="020F0502020204030204"/>
              </a:rPr>
              <a:t>JAPM</a:t>
            </a:r>
            <a:r>
              <a:rPr lang="en-US" altLang="hu-HU" sz="863" dirty="0" smtClean="0">
                <a:solidFill>
                  <a:srgbClr val="202321"/>
                </a:solidFill>
                <a:latin typeface="Calibri" panose="020F0502020204030204"/>
              </a:rPr>
              <a:t>@</a:t>
            </a:r>
            <a:r>
              <a:rPr lang="hu-HU" altLang="hu-HU" sz="863" dirty="0">
                <a:solidFill>
                  <a:srgbClr val="202321"/>
                </a:solidFill>
                <a:latin typeface="Calibri" panose="020F0502020204030204"/>
              </a:rPr>
              <a:t>LECHNERKOZPONT</a:t>
            </a:r>
            <a:r>
              <a:rPr lang="en-US" altLang="hu-HU" sz="863" dirty="0">
                <a:solidFill>
                  <a:srgbClr val="202321"/>
                </a:solidFill>
                <a:latin typeface="Calibri" panose="020F0502020204030204"/>
              </a:rPr>
              <a:t>.</a:t>
            </a:r>
            <a:r>
              <a:rPr lang="hu-HU" altLang="hu-HU" sz="863" dirty="0">
                <a:solidFill>
                  <a:srgbClr val="202321"/>
                </a:solidFill>
                <a:latin typeface="Calibri" panose="020F0502020204030204"/>
              </a:rPr>
              <a:t>HU</a:t>
            </a:r>
            <a:endParaRPr lang="en-US" altLang="hu-HU" sz="863" dirty="0">
              <a:solidFill>
                <a:srgbClr val="202321"/>
              </a:solidFill>
              <a:latin typeface="Calibri" panose="020F050202020403020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0E8A5E-0840-3E47-9DDC-C865BC8D121E}"/>
              </a:ext>
            </a:extLst>
          </p:cNvPr>
          <p:cNvSpPr txBox="1">
            <a:spLocks/>
          </p:cNvSpPr>
          <p:nvPr/>
        </p:nvSpPr>
        <p:spPr bwMode="auto">
          <a:xfrm>
            <a:off x="1015273" y="3218205"/>
            <a:ext cx="1972551" cy="2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580" tIns="40790" rIns="81580" bIns="40790">
            <a:spAutoFit/>
          </a:bodyPr>
          <a:lstStyle>
            <a:lvl1pPr defTabSz="1087438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1pPr>
            <a:lvl2pPr marL="1087438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2pPr>
            <a:lvl3pPr marL="2174875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3pPr>
            <a:lvl4pPr marL="3262313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4pPr>
            <a:lvl5pPr marL="4349750"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5pPr>
            <a:lvl6pPr marL="48069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6pPr>
            <a:lvl7pPr marL="52641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7pPr>
            <a:lvl8pPr marL="57213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8pPr>
            <a:lvl9pPr marL="6178550" defTabSz="1087438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Lato Light"/>
                <a:ea typeface="Lato Light"/>
                <a:cs typeface="Lato Light"/>
              </a:defRPr>
            </a:lvl9pPr>
          </a:lstStyle>
          <a:p>
            <a:pPr defTabSz="407898" fontAlgn="base">
              <a:lnSpc>
                <a:spcPts val="1365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sz="900" dirty="0">
                <a:solidFill>
                  <a:srgbClr val="202321"/>
                </a:solidFill>
              </a:rPr>
              <a:t>1111 Budapest, Budafoki út 59.</a:t>
            </a:r>
            <a:endParaRPr lang="en-US" altLang="hu-HU" sz="863" dirty="0">
              <a:solidFill>
                <a:srgbClr val="202321"/>
              </a:solidFill>
              <a:latin typeface="Calibri" panose="020F0502020204030204"/>
            </a:endParaRPr>
          </a:p>
        </p:txBody>
      </p:sp>
      <p:grpSp>
        <p:nvGrpSpPr>
          <p:cNvPr id="64516" name="Group 31">
            <a:extLst>
              <a:ext uri="{FF2B5EF4-FFF2-40B4-BE49-F238E27FC236}">
                <a16:creationId xmlns:a16="http://schemas.microsoft.com/office/drawing/2014/main" id="{2703BE50-A48A-DB44-A546-F25A88B4F3EE}"/>
              </a:ext>
            </a:extLst>
          </p:cNvPr>
          <p:cNvGrpSpPr>
            <a:grpSpLocks/>
          </p:cNvGrpSpPr>
          <p:nvPr/>
        </p:nvGrpSpPr>
        <p:grpSpPr bwMode="auto">
          <a:xfrm>
            <a:off x="720516" y="3254528"/>
            <a:ext cx="233423" cy="187572"/>
            <a:chOff x="19517684" y="3211903"/>
            <a:chExt cx="621122" cy="501001"/>
          </a:xfrm>
        </p:grpSpPr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F3A4229D-DD78-6643-B638-1DE0868D4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3879" y="3291427"/>
              <a:ext cx="79225" cy="77933"/>
            </a:xfrm>
            <a:custGeom>
              <a:avLst/>
              <a:gdLst>
                <a:gd name="T0" fmla="*/ 78445 w 120"/>
                <a:gd name="T1" fmla="*/ 39552 h 120"/>
                <a:gd name="T2" fmla="*/ 78445 w 120"/>
                <a:gd name="T3" fmla="*/ 39552 h 120"/>
                <a:gd name="T4" fmla="*/ 39552 w 120"/>
                <a:gd name="T5" fmla="*/ 0 h 120"/>
                <a:gd name="T6" fmla="*/ 0 w 120"/>
                <a:gd name="T7" fmla="*/ 39552 h 120"/>
                <a:gd name="T8" fmla="*/ 39552 w 120"/>
                <a:gd name="T9" fmla="*/ 78445 h 120"/>
                <a:gd name="T10" fmla="*/ 78445 w 120"/>
                <a:gd name="T11" fmla="*/ 39552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0">
                  <a:moveTo>
                    <a:pt x="119" y="60"/>
                  </a:moveTo>
                  <a:lnTo>
                    <a:pt x="119" y="60"/>
                  </a:lnTo>
                  <a:cubicBezTo>
                    <a:pt x="119" y="30"/>
                    <a:pt x="97" y="0"/>
                    <a:pt x="60" y="0"/>
                  </a:cubicBezTo>
                  <a:cubicBezTo>
                    <a:pt x="30" y="0"/>
                    <a:pt x="0" y="30"/>
                    <a:pt x="0" y="60"/>
                  </a:cubicBezTo>
                  <a:cubicBezTo>
                    <a:pt x="0" y="97"/>
                    <a:pt x="30" y="119"/>
                    <a:pt x="60" y="119"/>
                  </a:cubicBezTo>
                  <a:cubicBezTo>
                    <a:pt x="97" y="119"/>
                    <a:pt x="119" y="97"/>
                    <a:pt x="119" y="60"/>
                  </a:cubicBezTo>
                </a:path>
              </a:pathLst>
            </a:cu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350">
                <a:solidFill>
                  <a:srgbClr val="71BFE0"/>
                </a:solidFill>
                <a:latin typeface="Calibri" panose="020F0502020204030204"/>
              </a:endParaRPr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F540E481-9E91-6748-A5D6-A2297ED8F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3563" y="3211903"/>
              <a:ext cx="263026" cy="400801"/>
            </a:xfrm>
            <a:custGeom>
              <a:avLst/>
              <a:gdLst>
                <a:gd name="T0" fmla="*/ 258370 w 397"/>
                <a:gd name="T1" fmla="*/ 138661 h 605"/>
                <a:gd name="T2" fmla="*/ 258370 w 397"/>
                <a:gd name="T3" fmla="*/ 138661 h 605"/>
                <a:gd name="T4" fmla="*/ 129517 w 397"/>
                <a:gd name="T5" fmla="*/ 0 h 605"/>
                <a:gd name="T6" fmla="*/ 0 w 397"/>
                <a:gd name="T7" fmla="*/ 138661 h 605"/>
                <a:gd name="T8" fmla="*/ 129517 w 397"/>
                <a:gd name="T9" fmla="*/ 400724 h 605"/>
                <a:gd name="T10" fmla="*/ 258370 w 397"/>
                <a:gd name="T11" fmla="*/ 138661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7" h="605">
                  <a:moveTo>
                    <a:pt x="389" y="209"/>
                  </a:moveTo>
                  <a:lnTo>
                    <a:pt x="389" y="209"/>
                  </a:lnTo>
                  <a:cubicBezTo>
                    <a:pt x="389" y="97"/>
                    <a:pt x="307" y="0"/>
                    <a:pt x="195" y="0"/>
                  </a:cubicBezTo>
                  <a:cubicBezTo>
                    <a:pt x="90" y="0"/>
                    <a:pt x="0" y="97"/>
                    <a:pt x="0" y="209"/>
                  </a:cubicBezTo>
                  <a:cubicBezTo>
                    <a:pt x="0" y="358"/>
                    <a:pt x="195" y="604"/>
                    <a:pt x="195" y="604"/>
                  </a:cubicBezTo>
                  <a:cubicBezTo>
                    <a:pt x="195" y="604"/>
                    <a:pt x="396" y="358"/>
                    <a:pt x="389" y="209"/>
                  </a:cubicBezTo>
                </a:path>
              </a:pathLst>
            </a:cu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350">
                <a:solidFill>
                  <a:srgbClr val="71BFE0"/>
                </a:solidFill>
                <a:latin typeface="Calibri" panose="020F0502020204030204"/>
              </a:endParaRPr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CFB5C477-991E-CA4C-BFA1-660F3EAC0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7684" y="3507732"/>
              <a:ext cx="621122" cy="205172"/>
            </a:xfrm>
            <a:custGeom>
              <a:avLst/>
              <a:gdLst>
                <a:gd name="T0" fmla="*/ 198174 w 934"/>
                <a:gd name="T1" fmla="*/ 0 h 307"/>
                <a:gd name="T2" fmla="*/ 109062 w 934"/>
                <a:gd name="T3" fmla="*/ 0 h 307"/>
                <a:gd name="T4" fmla="*/ 0 w 934"/>
                <a:gd name="T5" fmla="*/ 204420 h 307"/>
                <a:gd name="T6" fmla="*/ 307901 w 934"/>
                <a:gd name="T7" fmla="*/ 204420 h 307"/>
                <a:gd name="T8" fmla="*/ 620457 w 934"/>
                <a:gd name="T9" fmla="*/ 204420 h 307"/>
                <a:gd name="T10" fmla="*/ 511395 w 934"/>
                <a:gd name="T11" fmla="*/ 0 h 307"/>
                <a:gd name="T12" fmla="*/ 416963 w 934"/>
                <a:gd name="T13" fmla="*/ 0 h 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4" h="307">
                  <a:moveTo>
                    <a:pt x="298" y="0"/>
                  </a:moveTo>
                  <a:lnTo>
                    <a:pt x="164" y="0"/>
                  </a:lnTo>
                  <a:lnTo>
                    <a:pt x="0" y="306"/>
                  </a:lnTo>
                  <a:lnTo>
                    <a:pt x="463" y="306"/>
                  </a:lnTo>
                  <a:lnTo>
                    <a:pt x="933" y="306"/>
                  </a:lnTo>
                  <a:lnTo>
                    <a:pt x="769" y="0"/>
                  </a:lnTo>
                  <a:lnTo>
                    <a:pt x="627" y="0"/>
                  </a:lnTo>
                </a:path>
              </a:pathLst>
            </a:cu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350">
                <a:solidFill>
                  <a:srgbClr val="71BFE0"/>
                </a:solidFill>
                <a:latin typeface="Calibri" panose="020F0502020204030204"/>
              </a:endParaRPr>
            </a:p>
          </p:txBody>
        </p:sp>
      </p:grpSp>
      <p:grpSp>
        <p:nvGrpSpPr>
          <p:cNvPr id="64517" name="Group 35">
            <a:extLst>
              <a:ext uri="{FF2B5EF4-FFF2-40B4-BE49-F238E27FC236}">
                <a16:creationId xmlns:a16="http://schemas.microsoft.com/office/drawing/2014/main" id="{73027E23-4E40-3748-9881-E921378001F7}"/>
              </a:ext>
            </a:extLst>
          </p:cNvPr>
          <p:cNvGrpSpPr>
            <a:grpSpLocks/>
          </p:cNvGrpSpPr>
          <p:nvPr/>
        </p:nvGrpSpPr>
        <p:grpSpPr bwMode="auto">
          <a:xfrm>
            <a:off x="718134" y="3854759"/>
            <a:ext cx="235210" cy="232828"/>
            <a:chOff x="22066630" y="3150377"/>
            <a:chExt cx="626982" cy="621122"/>
          </a:xfrm>
        </p:grpSpPr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72757263-53A0-9545-95E3-A02F9A38B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9805" y="3150377"/>
              <a:ext cx="620633" cy="621122"/>
            </a:xfrm>
            <a:custGeom>
              <a:avLst/>
              <a:gdLst>
                <a:gd name="T0" fmla="*/ 307901 w 934"/>
                <a:gd name="T1" fmla="*/ 0 h 934"/>
                <a:gd name="T2" fmla="*/ 307901 w 934"/>
                <a:gd name="T3" fmla="*/ 0 h 934"/>
                <a:gd name="T4" fmla="*/ 620457 w 934"/>
                <a:gd name="T5" fmla="*/ 307901 h 934"/>
                <a:gd name="T6" fmla="*/ 307901 w 934"/>
                <a:gd name="T7" fmla="*/ 620457 h 934"/>
                <a:gd name="T8" fmla="*/ 0 w 934"/>
                <a:gd name="T9" fmla="*/ 307901 h 934"/>
                <a:gd name="T10" fmla="*/ 307901 w 934"/>
                <a:gd name="T11" fmla="*/ 0 h 9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34" h="934">
                  <a:moveTo>
                    <a:pt x="463" y="0"/>
                  </a:moveTo>
                  <a:lnTo>
                    <a:pt x="463" y="0"/>
                  </a:lnTo>
                  <a:cubicBezTo>
                    <a:pt x="724" y="0"/>
                    <a:pt x="933" y="209"/>
                    <a:pt x="933" y="463"/>
                  </a:cubicBezTo>
                  <a:cubicBezTo>
                    <a:pt x="933" y="724"/>
                    <a:pt x="724" y="933"/>
                    <a:pt x="463" y="933"/>
                  </a:cubicBezTo>
                  <a:cubicBezTo>
                    <a:pt x="209" y="933"/>
                    <a:pt x="0" y="724"/>
                    <a:pt x="0" y="463"/>
                  </a:cubicBezTo>
                  <a:cubicBezTo>
                    <a:pt x="0" y="209"/>
                    <a:pt x="209" y="0"/>
                    <a:pt x="463" y="0"/>
                  </a:cubicBezTo>
                </a:path>
              </a:pathLst>
            </a:cu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350">
                <a:solidFill>
                  <a:srgbClr val="245976"/>
                </a:solidFill>
                <a:latin typeface="Calibri" panose="020F0502020204030204"/>
              </a:endParaRP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7F4F8D3F-C4E5-C747-8227-834B0CBEF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77740" y="3150377"/>
              <a:ext cx="1588" cy="621122"/>
            </a:xfrm>
            <a:prstGeom prst="line">
              <a:avLst/>
            </a:pr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46">
                <a:defRPr/>
              </a:pPr>
              <a:endParaRPr lang="en-US" sz="1350">
                <a:solidFill>
                  <a:srgbClr val="245976">
                    <a:lumMod val="8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12" name="Line 29">
              <a:extLst>
                <a:ext uri="{FF2B5EF4-FFF2-40B4-BE49-F238E27FC236}">
                  <a16:creationId xmlns:a16="http://schemas.microsoft.com/office/drawing/2014/main" id="{6D4C485C-AC00-3748-8D73-1FE1BD4B34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66630" y="3458555"/>
              <a:ext cx="626982" cy="3177"/>
            </a:xfrm>
            <a:prstGeom prst="line">
              <a:avLst/>
            </a:pr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46">
                <a:defRPr/>
              </a:pPr>
              <a:endParaRPr lang="en-US" sz="1350">
                <a:solidFill>
                  <a:srgbClr val="245976">
                    <a:lumMod val="8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52FF3272-D5F1-514A-9E96-CA8D4483F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19010" y="3150377"/>
              <a:ext cx="141270" cy="621122"/>
            </a:xfrm>
            <a:custGeom>
              <a:avLst/>
              <a:gdLst>
                <a:gd name="T0" fmla="*/ 139961 w 210"/>
                <a:gd name="T1" fmla="*/ 0 h 934"/>
                <a:gd name="T2" fmla="*/ 139961 w 210"/>
                <a:gd name="T3" fmla="*/ 0 h 934"/>
                <a:gd name="T4" fmla="*/ 0 w 210"/>
                <a:gd name="T5" fmla="*/ 307901 h 934"/>
                <a:gd name="T6" fmla="*/ 139961 w 210"/>
                <a:gd name="T7" fmla="*/ 620457 h 9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" h="934">
                  <a:moveTo>
                    <a:pt x="209" y="0"/>
                  </a:moveTo>
                  <a:lnTo>
                    <a:pt x="209" y="0"/>
                  </a:lnTo>
                  <a:cubicBezTo>
                    <a:pt x="209" y="0"/>
                    <a:pt x="0" y="164"/>
                    <a:pt x="0" y="463"/>
                  </a:cubicBezTo>
                  <a:cubicBezTo>
                    <a:pt x="0" y="769"/>
                    <a:pt x="209" y="933"/>
                    <a:pt x="209" y="933"/>
                  </a:cubicBezTo>
                </a:path>
              </a:pathLst>
            </a:cu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350">
                <a:solidFill>
                  <a:srgbClr val="245976"/>
                </a:solidFill>
                <a:latin typeface="Calibri" panose="020F0502020204030204"/>
              </a:endParaRPr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9312B9ED-2610-C24E-ACE2-24C7AA0B8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8375" y="3150377"/>
              <a:ext cx="139682" cy="621122"/>
            </a:xfrm>
            <a:custGeom>
              <a:avLst/>
              <a:gdLst>
                <a:gd name="T0" fmla="*/ 0 w 210"/>
                <a:gd name="T1" fmla="*/ 0 h 934"/>
                <a:gd name="T2" fmla="*/ 0 w 210"/>
                <a:gd name="T3" fmla="*/ 0 h 934"/>
                <a:gd name="T4" fmla="*/ 139961 w 210"/>
                <a:gd name="T5" fmla="*/ 307901 h 934"/>
                <a:gd name="T6" fmla="*/ 0 w 210"/>
                <a:gd name="T7" fmla="*/ 620457 h 9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" h="9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9" y="164"/>
                    <a:pt x="209" y="463"/>
                  </a:cubicBezTo>
                  <a:cubicBezTo>
                    <a:pt x="209" y="769"/>
                    <a:pt x="0" y="933"/>
                    <a:pt x="0" y="933"/>
                  </a:cubicBezTo>
                </a:path>
              </a:pathLst>
            </a:cu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350">
                <a:solidFill>
                  <a:srgbClr val="245976"/>
                </a:solidFill>
                <a:latin typeface="Calibri" panose="020F0502020204030204"/>
              </a:endParaRPr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AE92EFD4-477B-1A45-8B84-A04D770EE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9646" y="3261575"/>
              <a:ext cx="480951" cy="100078"/>
            </a:xfrm>
            <a:custGeom>
              <a:avLst/>
              <a:gdLst>
                <a:gd name="T0" fmla="*/ 0 w 725"/>
                <a:gd name="T1" fmla="*/ 0 h 150"/>
                <a:gd name="T2" fmla="*/ 0 w 725"/>
                <a:gd name="T3" fmla="*/ 0 h 150"/>
                <a:gd name="T4" fmla="*/ 237263 w 725"/>
                <a:gd name="T5" fmla="*/ 98949 h 150"/>
                <a:gd name="T6" fmla="*/ 479827 w 725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5" h="15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4" y="149"/>
                    <a:pt x="358" y="149"/>
                  </a:cubicBezTo>
                  <a:cubicBezTo>
                    <a:pt x="649" y="149"/>
                    <a:pt x="724" y="0"/>
                    <a:pt x="724" y="0"/>
                  </a:cubicBezTo>
                </a:path>
              </a:pathLst>
            </a:cu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350">
                <a:solidFill>
                  <a:srgbClr val="245976"/>
                </a:solidFill>
                <a:latin typeface="Calibri" panose="020F0502020204030204"/>
              </a:endParaRPr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F3CFE093-CB8E-9545-AB30-FA8494C0F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9646" y="3563400"/>
              <a:ext cx="480951" cy="100078"/>
            </a:xfrm>
            <a:custGeom>
              <a:avLst/>
              <a:gdLst>
                <a:gd name="T0" fmla="*/ 0 w 725"/>
                <a:gd name="T1" fmla="*/ 98949 h 150"/>
                <a:gd name="T2" fmla="*/ 0 w 725"/>
                <a:gd name="T3" fmla="*/ 98949 h 150"/>
                <a:gd name="T4" fmla="*/ 237263 w 725"/>
                <a:gd name="T5" fmla="*/ 0 h 150"/>
                <a:gd name="T6" fmla="*/ 479827 w 725"/>
                <a:gd name="T7" fmla="*/ 98949 h 1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5" h="150">
                  <a:moveTo>
                    <a:pt x="0" y="149"/>
                  </a:moveTo>
                  <a:lnTo>
                    <a:pt x="0" y="149"/>
                  </a:lnTo>
                  <a:cubicBezTo>
                    <a:pt x="0" y="149"/>
                    <a:pt x="74" y="0"/>
                    <a:pt x="358" y="0"/>
                  </a:cubicBezTo>
                  <a:cubicBezTo>
                    <a:pt x="649" y="0"/>
                    <a:pt x="724" y="149"/>
                    <a:pt x="724" y="149"/>
                  </a:cubicBezTo>
                </a:path>
              </a:pathLst>
            </a:custGeom>
            <a:noFill/>
            <a:ln w="34290" cap="flat">
              <a:solidFill>
                <a:srgbClr val="005A7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3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350">
                <a:solidFill>
                  <a:srgbClr val="245976"/>
                </a:solidFill>
                <a:latin typeface="Calibri" panose="020F0502020204030204"/>
              </a:endParaRPr>
            </a:p>
          </p:txBody>
        </p:sp>
      </p:grpSp>
      <p:sp>
        <p:nvSpPr>
          <p:cNvPr id="64518" name="TextBox 14">
            <a:extLst>
              <a:ext uri="{FF2B5EF4-FFF2-40B4-BE49-F238E27FC236}">
                <a16:creationId xmlns:a16="http://schemas.microsoft.com/office/drawing/2014/main" id="{263E33CE-AB9D-6347-99FC-E7DBFAC2C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460" y="2830432"/>
            <a:ext cx="103265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defTabSz="685388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1050" b="1">
                <a:solidFill>
                  <a:srgbClr val="FFFFFF"/>
                </a:solidFill>
                <a:latin typeface="Calibri" panose="020F0502020204030204" pitchFamily="34" charset="0"/>
                <a:ea typeface="Montserrat" pitchFamily="2" charset="0"/>
                <a:cs typeface="Montserrat" pitchFamily="2" charset="0"/>
              </a:rPr>
              <a:t>ELÉRHETŐSÉG/</a:t>
            </a:r>
            <a:endParaRPr lang="en-US" altLang="hu-HU" sz="1050" b="1">
              <a:solidFill>
                <a:srgbClr val="FFFFFF"/>
              </a:solidFill>
              <a:latin typeface="Calibri" panose="020F0502020204030204" pitchFamily="34" charset="0"/>
              <a:ea typeface="Montserrat" pitchFamily="2" charset="0"/>
              <a:cs typeface="Montserrat" pitchFamily="2" charset="0"/>
            </a:endParaRPr>
          </a:p>
        </p:txBody>
      </p:sp>
      <p:cxnSp>
        <p:nvCxnSpPr>
          <p:cNvPr id="19" name="Straight Connector 37">
            <a:extLst>
              <a:ext uri="{FF2B5EF4-FFF2-40B4-BE49-F238E27FC236}">
                <a16:creationId xmlns:a16="http://schemas.microsoft.com/office/drawing/2014/main" id="{F2FC4123-C042-B641-8B41-4F9D0FE937B1}"/>
              </a:ext>
            </a:extLst>
          </p:cNvPr>
          <p:cNvCxnSpPr/>
          <p:nvPr/>
        </p:nvCxnSpPr>
        <p:spPr>
          <a:xfrm flipV="1">
            <a:off x="1107570" y="2659061"/>
            <a:ext cx="278084" cy="1786"/>
          </a:xfrm>
          <a:prstGeom prst="line">
            <a:avLst/>
          </a:prstGeom>
          <a:ln w="76200">
            <a:solidFill>
              <a:srgbClr val="6DC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>
            <a:extLst>
              <a:ext uri="{FF2B5EF4-FFF2-40B4-BE49-F238E27FC236}">
                <a16:creationId xmlns:a16="http://schemas.microsoft.com/office/drawing/2014/main" id="{0C44D1AE-4F24-8742-B4B8-01FAFB32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60" t="17514" b="17007"/>
          <a:stretch>
            <a:fillRect/>
          </a:stretch>
        </p:blipFill>
        <p:spPr bwMode="auto">
          <a:xfrm>
            <a:off x="4585696" y="856580"/>
            <a:ext cx="4558304" cy="514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63B9174C-5339-9F4A-B4E6-E2596311F123}"/>
              </a:ext>
            </a:extLst>
          </p:cNvPr>
          <p:cNvSpPr/>
          <p:nvPr/>
        </p:nvSpPr>
        <p:spPr>
          <a:xfrm>
            <a:off x="4585696" y="856580"/>
            <a:ext cx="4558304" cy="5144840"/>
          </a:xfrm>
          <a:prstGeom prst="rect">
            <a:avLst/>
          </a:prstGeom>
          <a:solidFill>
            <a:srgbClr val="3AE6AB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3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u-HU" sz="1350" dirty="0">
              <a:solidFill>
                <a:srgbClr val="245976"/>
              </a:solidFill>
              <a:latin typeface="Calibri" panose="020F0502020204030204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31F6AAE-5B69-E34F-86BE-C7F397359D1A}"/>
              </a:ext>
            </a:extLst>
          </p:cNvPr>
          <p:cNvSpPr txBox="1">
            <a:spLocks/>
          </p:cNvSpPr>
          <p:nvPr/>
        </p:nvSpPr>
        <p:spPr>
          <a:xfrm>
            <a:off x="678682" y="5604585"/>
            <a:ext cx="3085713" cy="1369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1pPr>
            <a:lvl2pPr marL="912813" indent="-455613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2pPr>
            <a:lvl3pPr marL="1827213" indent="-912813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3pPr>
            <a:lvl4pPr marL="2741613" indent="-1370013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4pPr>
            <a:lvl5pPr marL="3656013" indent="-1827213" algn="l" defTabSz="1827213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9pPr>
          </a:lstStyle>
          <a:p>
            <a:pPr defTabSz="685388"/>
            <a:endParaRPr lang="hu-HU" sz="750" b="1" dirty="0">
              <a:solidFill>
                <a:srgbClr val="24597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/>
              <a:t>Lechner Nonprofit Kft. Monitoring rendszer működése</a:t>
            </a:r>
            <a:endParaRPr lang="hu-HU" dirty="0"/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12903"/>
            <a:ext cx="504056" cy="67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9144000" cy="927100"/>
          </a:xfrm>
          <a:prstGeom prst="rect">
            <a:avLst/>
          </a:prstGeom>
        </p:spPr>
        <p:txBody>
          <a:bodyPr/>
          <a:lstStyle/>
          <a:p>
            <a:r>
              <a:rPr lang="hu-HU" sz="3000" b="1" dirty="0" smtClean="0"/>
              <a:t>A MONITORING-IDŐSZAK ELINDULÁSA</a:t>
            </a:r>
            <a:endParaRPr lang="hu-HU" sz="30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2820709"/>
              </p:ext>
            </p:extLst>
          </p:nvPr>
        </p:nvGraphicFramePr>
        <p:xfrm>
          <a:off x="395536" y="1340768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12903"/>
            <a:ext cx="504056" cy="67083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7561263" cy="927100"/>
          </a:xfrm>
        </p:spPr>
        <p:txBody>
          <a:bodyPr/>
          <a:lstStyle/>
          <a:p>
            <a:r>
              <a:rPr lang="hu-HU" sz="2800" b="0" dirty="0" smtClean="0"/>
              <a:t>A MONITORINGRENDSZER JELENTŐSÉGE</a:t>
            </a:r>
            <a:endParaRPr lang="hu-HU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58022992"/>
              </p:ext>
            </p:extLst>
          </p:nvPr>
        </p:nvGraphicFramePr>
        <p:xfrm>
          <a:off x="323528" y="2276872"/>
          <a:ext cx="856895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12903"/>
            <a:ext cx="504056" cy="670839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37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57200"/>
            <a:ext cx="7416824" cy="926976"/>
          </a:xfrm>
        </p:spPr>
        <p:txBody>
          <a:bodyPr/>
          <a:lstStyle/>
          <a:p>
            <a:r>
              <a:rPr lang="hu-HU" sz="2800" b="0" dirty="0" smtClean="0"/>
              <a:t>A </a:t>
            </a:r>
            <a:r>
              <a:rPr lang="hu-HU" sz="2800" b="0" dirty="0" err="1" smtClean="0"/>
              <a:t>Monitoringrendszer</a:t>
            </a:r>
            <a:r>
              <a:rPr lang="hu-HU" sz="2800" b="0" dirty="0" smtClean="0"/>
              <a:t> funkciói I.</a:t>
            </a:r>
            <a:endParaRPr lang="hu-HU" sz="2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54283359"/>
              </p:ext>
            </p:extLst>
          </p:nvPr>
        </p:nvGraphicFramePr>
        <p:xfrm>
          <a:off x="1968085" y="1084176"/>
          <a:ext cx="53285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02269454"/>
              </p:ext>
            </p:extLst>
          </p:nvPr>
        </p:nvGraphicFramePr>
        <p:xfrm>
          <a:off x="463404" y="3128516"/>
          <a:ext cx="1270372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12903"/>
            <a:ext cx="504056" cy="67083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 txBox="1">
            <a:spLocks/>
          </p:cNvSpPr>
          <p:nvPr/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hu-HU" sz="750" b="1" kern="1200" smtClean="0">
                <a:solidFill>
                  <a:srgbClr val="005A7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20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157163"/>
            <a:ext cx="7416800" cy="927100"/>
          </a:xfrm>
        </p:spPr>
        <p:txBody>
          <a:bodyPr/>
          <a:lstStyle/>
          <a:p>
            <a:r>
              <a:rPr lang="hu-HU" sz="2800" b="0" dirty="0" smtClean="0"/>
              <a:t>A MONITORINGRENDSZER FUNKCIÓI II.</a:t>
            </a:r>
            <a:endParaRPr lang="hu-HU" sz="28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24407374"/>
              </p:ext>
            </p:extLst>
          </p:nvPr>
        </p:nvGraphicFramePr>
        <p:xfrm>
          <a:off x="1467011" y="1320199"/>
          <a:ext cx="64807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12903"/>
            <a:ext cx="504056" cy="67083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lvl1pPr>
              <a:defRPr lang="hu-HU" sz="750" b="1" smtClean="0">
                <a:solidFill>
                  <a:srgbClr val="005A7A"/>
                </a:solidFill>
              </a:defRPr>
            </a:lvl1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9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830214"/>
              </p:ext>
            </p:extLst>
          </p:nvPr>
        </p:nvGraphicFramePr>
        <p:xfrm>
          <a:off x="804797" y="1674600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57200"/>
            <a:ext cx="7704856" cy="926976"/>
          </a:xfrm>
        </p:spPr>
        <p:txBody>
          <a:bodyPr/>
          <a:lstStyle/>
          <a:p>
            <a:r>
              <a:rPr lang="hu-HU" sz="2800" b="0" dirty="0" smtClean="0"/>
              <a:t>A </a:t>
            </a:r>
            <a:r>
              <a:rPr lang="hu-HU" sz="2800" b="0" dirty="0" err="1" smtClean="0"/>
              <a:t>Monitoringrendszer</a:t>
            </a:r>
            <a:r>
              <a:rPr lang="hu-HU" sz="2800" b="0" dirty="0" smtClean="0"/>
              <a:t> működésének alapelvei</a:t>
            </a:r>
            <a:endParaRPr lang="hu-HU" sz="2800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12903"/>
            <a:ext cx="504056" cy="67083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 txBox="1">
            <a:spLocks/>
          </p:cNvSpPr>
          <p:nvPr/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hu-HU" sz="750" b="1" kern="1200" smtClean="0">
                <a:solidFill>
                  <a:srgbClr val="005A7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19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57200"/>
            <a:ext cx="7416824" cy="926976"/>
          </a:xfrm>
        </p:spPr>
        <p:txBody>
          <a:bodyPr/>
          <a:lstStyle/>
          <a:p>
            <a:pPr lvl="0"/>
            <a:r>
              <a:rPr lang="hu-HU" sz="2800" b="0" dirty="0" smtClean="0"/>
              <a:t>Módszertani adatok átemelése A </a:t>
            </a:r>
            <a:r>
              <a:rPr lang="hu-HU" sz="2800" b="0" dirty="0" err="1" smtClean="0"/>
              <a:t>monitoringrendszerbe</a:t>
            </a:r>
            <a:endParaRPr lang="hu-HU" sz="2800" b="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9090454"/>
              </p:ext>
            </p:extLst>
          </p:nvPr>
        </p:nvGraphicFramePr>
        <p:xfrm>
          <a:off x="251520" y="1340768"/>
          <a:ext cx="727280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4932040" y="1340768"/>
            <a:ext cx="396044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/>
              <a:t>Adatbemutatás</a:t>
            </a:r>
            <a:r>
              <a:rPr lang="hu-HU" sz="1600" dirty="0" smtClean="0"/>
              <a:t> dátuma jelenleg nem szerepel a Módszertani Összefoglalóban, ezért ezzel kiegészítésre kerülnek a </a:t>
            </a:r>
            <a:r>
              <a:rPr lang="hu-HU" sz="1600" dirty="0" err="1" smtClean="0"/>
              <a:t>monitoringadatok</a:t>
            </a:r>
            <a:r>
              <a:rPr lang="hu-HU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/>
              <a:t>Mérőeszköz-bemutatás </a:t>
            </a:r>
            <a:r>
              <a:rPr lang="hu-HU" sz="1600" dirty="0" smtClean="0"/>
              <a:t>időpontjának lehetséges módosítása</a:t>
            </a:r>
            <a:endParaRPr lang="hu-HU" sz="1600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05264"/>
            <a:ext cx="504056" cy="67083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 txBox="1">
            <a:spLocks/>
          </p:cNvSpPr>
          <p:nvPr/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hu-HU" sz="750" b="1" kern="1200" smtClean="0">
                <a:solidFill>
                  <a:srgbClr val="005A7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74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57200"/>
            <a:ext cx="7416824" cy="926976"/>
          </a:xfrm>
        </p:spPr>
        <p:txBody>
          <a:bodyPr/>
          <a:lstStyle/>
          <a:p>
            <a:r>
              <a:rPr lang="hu-HU" sz="2800" b="0" dirty="0" smtClean="0"/>
              <a:t>A </a:t>
            </a:r>
            <a:r>
              <a:rPr lang="hu-HU" sz="2800" b="0" dirty="0" err="1" smtClean="0"/>
              <a:t>Monitoringfolyamat</a:t>
            </a:r>
            <a:r>
              <a:rPr lang="hu-HU" sz="2800" b="0" dirty="0" smtClean="0"/>
              <a:t> elindítása</a:t>
            </a:r>
            <a:endParaRPr lang="hu-HU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9373847"/>
              </p:ext>
            </p:extLst>
          </p:nvPr>
        </p:nvGraphicFramePr>
        <p:xfrm>
          <a:off x="179512" y="872945"/>
          <a:ext cx="8856984" cy="490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12903"/>
            <a:ext cx="504056" cy="67083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 txBox="1">
            <a:spLocks/>
          </p:cNvSpPr>
          <p:nvPr/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hu-HU" sz="750" b="1" kern="1200" smtClean="0">
                <a:solidFill>
                  <a:srgbClr val="005A7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62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57200"/>
            <a:ext cx="7416824" cy="926976"/>
          </a:xfrm>
        </p:spPr>
        <p:txBody>
          <a:bodyPr/>
          <a:lstStyle/>
          <a:p>
            <a:r>
              <a:rPr lang="hu-HU" sz="2800" b="0" dirty="0" smtClean="0"/>
              <a:t>Kezdőfelület I.</a:t>
            </a:r>
            <a:endParaRPr lang="hu-HU" sz="2800" dirty="0"/>
          </a:p>
        </p:txBody>
      </p:sp>
      <p:pic>
        <p:nvPicPr>
          <p:cNvPr id="8" name="Kép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351" t="21704" r="2416" b="5958"/>
          <a:stretch/>
        </p:blipFill>
        <p:spPr bwMode="auto">
          <a:xfrm>
            <a:off x="318681" y="1432247"/>
            <a:ext cx="8424936" cy="433662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08720" y="749196"/>
            <a:ext cx="84249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kezdőfelület tetején találhatóak meg a projekt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alapadati 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(név, 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kód,futamidő, kapcsolattartó, elérhetőségek)</a:t>
            </a:r>
            <a:endParaRPr lang="hu-H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146E2CAD-567A-DA48-AA28-A441CE3BE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6" y="5812903"/>
            <a:ext cx="504056" cy="670839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9E2F8E9-B1F1-E54F-A1FE-7FF451EC3BC3}"/>
              </a:ext>
            </a:extLst>
          </p:cNvPr>
          <p:cNvSpPr txBox="1">
            <a:spLocks/>
          </p:cNvSpPr>
          <p:nvPr/>
        </p:nvSpPr>
        <p:spPr>
          <a:xfrm>
            <a:off x="678682" y="6329024"/>
            <a:ext cx="3085713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lang="hu-HU" sz="750" b="1" kern="1200" smtClean="0">
                <a:solidFill>
                  <a:srgbClr val="005A7A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mtClean="0"/>
              <a:t>Lechner Nonprofit Kft. Monitoring rendszer működése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13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lechner">
      <a:dk1>
        <a:srgbClr val="245976"/>
      </a:dk1>
      <a:lt1>
        <a:srgbClr val="245976"/>
      </a:lt1>
      <a:dk2>
        <a:srgbClr val="FFFFFF"/>
      </a:dk2>
      <a:lt2>
        <a:srgbClr val="FFFFFF"/>
      </a:lt2>
      <a:accent1>
        <a:srgbClr val="FFFFFF"/>
      </a:accent1>
      <a:accent2>
        <a:srgbClr val="005A78"/>
      </a:accent2>
      <a:accent3>
        <a:srgbClr val="60BEB5"/>
      </a:accent3>
      <a:accent4>
        <a:srgbClr val="FFFFFF"/>
      </a:accent4>
      <a:accent5>
        <a:srgbClr val="245976"/>
      </a:accent5>
      <a:accent6>
        <a:srgbClr val="60BEB5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AAF7D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b="1" dirty="0">
            <a:solidFill>
              <a:srgbClr val="005A7A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2_Office Theme">
  <a:themeElements>
    <a:clrScheme name="lechner">
      <a:dk1>
        <a:srgbClr val="245976"/>
      </a:dk1>
      <a:lt1>
        <a:srgbClr val="245976"/>
      </a:lt1>
      <a:dk2>
        <a:srgbClr val="FFFFFF"/>
      </a:dk2>
      <a:lt2>
        <a:srgbClr val="FFFFFF"/>
      </a:lt2>
      <a:accent1>
        <a:srgbClr val="FFFFFF"/>
      </a:accent1>
      <a:accent2>
        <a:srgbClr val="005A78"/>
      </a:accent2>
      <a:accent3>
        <a:srgbClr val="60BEB5"/>
      </a:accent3>
      <a:accent4>
        <a:srgbClr val="FFFFFF"/>
      </a:accent4>
      <a:accent5>
        <a:srgbClr val="245976"/>
      </a:accent5>
      <a:accent6>
        <a:srgbClr val="60BEB5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AAF7D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b="1" dirty="0">
            <a:solidFill>
              <a:srgbClr val="005A7A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lechner">
      <a:dk1>
        <a:srgbClr val="245976"/>
      </a:dk1>
      <a:lt1>
        <a:srgbClr val="245976"/>
      </a:lt1>
      <a:dk2>
        <a:srgbClr val="FFFFFF"/>
      </a:dk2>
      <a:lt2>
        <a:srgbClr val="FFFFFF"/>
      </a:lt2>
      <a:accent1>
        <a:srgbClr val="FFFFFF"/>
      </a:accent1>
      <a:accent2>
        <a:srgbClr val="005A78"/>
      </a:accent2>
      <a:accent3>
        <a:srgbClr val="60BEB5"/>
      </a:accent3>
      <a:accent4>
        <a:srgbClr val="FFFFFF"/>
      </a:accent4>
      <a:accent5>
        <a:srgbClr val="245976"/>
      </a:accent5>
      <a:accent6>
        <a:srgbClr val="60BEB5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AAF7D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b="1" dirty="0">
            <a:solidFill>
              <a:srgbClr val="005A7A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1025</Words>
  <Application>Microsoft Office PowerPoint</Application>
  <PresentationFormat>Diavetítés a képernyőre (4:3 oldalarány)</PresentationFormat>
  <Paragraphs>201</Paragraphs>
  <Slides>18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Lato Light</vt:lpstr>
      <vt:lpstr>Montserrat</vt:lpstr>
      <vt:lpstr>Montserrat Semi Bold</vt:lpstr>
      <vt:lpstr>1_Office Theme</vt:lpstr>
      <vt:lpstr>2_Office Theme</vt:lpstr>
      <vt:lpstr>Office Theme</vt:lpstr>
      <vt:lpstr>PowerPoint-bemutató</vt:lpstr>
      <vt:lpstr>A MONITORING-IDŐSZAK ELINDULÁSA</vt:lpstr>
      <vt:lpstr>A MONITORINGRENDSZER JELENTŐSÉGE</vt:lpstr>
      <vt:lpstr>A Monitoringrendszer funkciói I.</vt:lpstr>
      <vt:lpstr>A MONITORINGRENDSZER FUNKCIÓI II.</vt:lpstr>
      <vt:lpstr>A Monitoringrendszer működésének alapelvei</vt:lpstr>
      <vt:lpstr>Módszertani adatok átemelése A monitoringrendszerbe</vt:lpstr>
      <vt:lpstr>A Monitoringfolyamat elindítása</vt:lpstr>
      <vt:lpstr>Kezdőfelület I.</vt:lpstr>
      <vt:lpstr>Kezdőfelület II.</vt:lpstr>
      <vt:lpstr>Adatszolgáltatási űrlap</vt:lpstr>
      <vt:lpstr>Adatmódosítás</vt:lpstr>
      <vt:lpstr>Az adatmódosítás szabályai</vt:lpstr>
      <vt:lpstr>Adatmódosítások nyomon követése</vt:lpstr>
      <vt:lpstr>IDŐSZAKOS jelentések</vt:lpstr>
      <vt:lpstr>RIPORTOLÁS</vt:lpstr>
      <vt:lpstr>EGYÉB technikai információk</vt:lpstr>
      <vt:lpstr>PowerPoint-bemutató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Hurja Anita</cp:lastModifiedBy>
  <cp:revision>147</cp:revision>
  <dcterms:created xsi:type="dcterms:W3CDTF">2014-03-03T11:13:53Z</dcterms:created>
  <dcterms:modified xsi:type="dcterms:W3CDTF">2020-12-10T13:36:33Z</dcterms:modified>
</cp:coreProperties>
</file>